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
  </p:notesMasterIdLst>
  <p:sldIdLst>
    <p:sldId id="256" r:id="rId2"/>
  </p:sldIdLst>
  <p:sldSz cx="30275213" cy="42803763"/>
  <p:notesSz cx="9994900" cy="1435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409" userDrawn="1">
          <p15:clr>
            <a:srgbClr val="A4A3A4"/>
          </p15:clr>
        </p15:guide>
        <p15:guide id="2" pos="18381" userDrawn="1">
          <p15:clr>
            <a:srgbClr val="A4A3A4"/>
          </p15:clr>
        </p15:guide>
        <p15:guide id="3" orient="horz" pos="554" userDrawn="1">
          <p15:clr>
            <a:srgbClr val="A4A3A4"/>
          </p15:clr>
        </p15:guide>
        <p15:guide id="4" pos="690" userDrawn="1">
          <p15:clr>
            <a:srgbClr val="A4A3A4"/>
          </p15:clr>
        </p15:guide>
        <p15:guide id="6" pos="12507" userDrawn="1">
          <p15:clr>
            <a:srgbClr val="A4A3A4"/>
          </p15:clr>
        </p15:guide>
        <p15:guide id="7" pos="9536" userDrawn="1">
          <p15:clr>
            <a:srgbClr val="A4A3A4"/>
          </p15:clr>
        </p15:guide>
        <p15:guide id="8" pos="6587" userDrawn="1">
          <p15:clr>
            <a:srgbClr val="A4A3A4"/>
          </p15:clr>
        </p15:guide>
        <p15:guide id="9" pos="9082" userDrawn="1">
          <p15:clr>
            <a:srgbClr val="A4A3A4"/>
          </p15:clr>
        </p15:guide>
        <p15:guide id="10" pos="99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8D96"/>
    <a:srgbClr val="F4D85A"/>
    <a:srgbClr val="8BBB48"/>
    <a:srgbClr val="4E1D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6" autoAdjust="0"/>
    <p:restoredTop sz="94660"/>
  </p:normalViewPr>
  <p:slideViewPr>
    <p:cSldViewPr snapToGrid="0">
      <p:cViewPr varScale="1">
        <p:scale>
          <a:sx n="18" d="100"/>
          <a:sy n="18" d="100"/>
        </p:scale>
        <p:origin x="5154" y="84"/>
      </p:cViewPr>
      <p:guideLst>
        <p:guide orient="horz" pos="26409"/>
        <p:guide pos="18381"/>
        <p:guide orient="horz" pos="554"/>
        <p:guide pos="690"/>
        <p:guide pos="12507"/>
        <p:guide pos="9536"/>
        <p:guide pos="6587"/>
        <p:guide pos="9082"/>
        <p:guide pos="998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Verkoop</c:v>
                </c:pt>
              </c:strCache>
            </c:strRef>
          </c:tx>
          <c:dPt>
            <c:idx val="0"/>
            <c:bubble3D val="0"/>
            <c:spPr>
              <a:solidFill>
                <a:srgbClr val="1A8D96"/>
              </a:solidFill>
              <a:ln w="19050">
                <a:solidFill>
                  <a:schemeClr val="bg1"/>
                </a:solidFill>
              </a:ln>
              <a:effectLst/>
            </c:spPr>
            <c:extLst>
              <c:ext xmlns:c16="http://schemas.microsoft.com/office/drawing/2014/chart" uri="{C3380CC4-5D6E-409C-BE32-E72D297353CC}">
                <c16:uniqueId val="{00000001-9CA2-454B-B471-A002BC0A05F1}"/>
              </c:ext>
            </c:extLst>
          </c:dPt>
          <c:dPt>
            <c:idx val="1"/>
            <c:bubble3D val="0"/>
            <c:spPr>
              <a:solidFill>
                <a:srgbClr val="F4D85A"/>
              </a:solidFill>
              <a:ln w="19050">
                <a:solidFill>
                  <a:schemeClr val="bg1"/>
                </a:solidFill>
              </a:ln>
              <a:effectLst/>
            </c:spPr>
            <c:extLst>
              <c:ext xmlns:c16="http://schemas.microsoft.com/office/drawing/2014/chart" uri="{C3380CC4-5D6E-409C-BE32-E72D297353CC}">
                <c16:uniqueId val="{00000003-9CA2-454B-B471-A002BC0A05F1}"/>
              </c:ext>
            </c:extLst>
          </c:dPt>
          <c:dPt>
            <c:idx val="2"/>
            <c:bubble3D val="0"/>
            <c:spPr>
              <a:solidFill>
                <a:srgbClr val="8BBB48"/>
              </a:solidFill>
              <a:ln w="19050">
                <a:solidFill>
                  <a:schemeClr val="bg1"/>
                </a:solidFill>
              </a:ln>
              <a:effectLst/>
            </c:spPr>
            <c:extLst>
              <c:ext xmlns:c16="http://schemas.microsoft.com/office/drawing/2014/chart" uri="{C3380CC4-5D6E-409C-BE32-E72D297353CC}">
                <c16:uniqueId val="{00000005-9CA2-454B-B471-A002BC0A05F1}"/>
              </c:ext>
            </c:extLst>
          </c:dPt>
          <c:dPt>
            <c:idx val="3"/>
            <c:bubble3D val="0"/>
            <c:spPr>
              <a:solidFill>
                <a:schemeClr val="accent3"/>
              </a:solidFill>
              <a:ln w="19050">
                <a:solidFill>
                  <a:schemeClr val="lt1"/>
                </a:solidFill>
              </a:ln>
              <a:effectLst/>
            </c:spPr>
            <c:extLst>
              <c:ext xmlns:c16="http://schemas.microsoft.com/office/drawing/2014/chart" uri="{C3380CC4-5D6E-409C-BE32-E72D297353CC}">
                <c16:uniqueId val="{00000007-9CA2-454B-B471-A002BC0A05F1}"/>
              </c:ext>
            </c:extLst>
          </c:dPt>
          <c:cat>
            <c:strRef>
              <c:f>Blad1!$A$2:$A$5</c:f>
              <c:strCache>
                <c:ptCount val="4"/>
                <c:pt idx="0">
                  <c:v>1e kwrt</c:v>
                </c:pt>
                <c:pt idx="1">
                  <c:v>2e kwrt</c:v>
                </c:pt>
                <c:pt idx="2">
                  <c:v>3e kwrt</c:v>
                </c:pt>
                <c:pt idx="3">
                  <c:v>4e kwrt</c:v>
                </c:pt>
              </c:strCache>
            </c:strRef>
          </c:cat>
          <c:val>
            <c:numRef>
              <c:f>Blad1!$B$2:$B$5</c:f>
              <c:numCache>
                <c:formatCode>General</c:formatCode>
                <c:ptCount val="4"/>
                <c:pt idx="0">
                  <c:v>8.1999999999999993</c:v>
                </c:pt>
                <c:pt idx="1">
                  <c:v>3.2</c:v>
                </c:pt>
                <c:pt idx="2">
                  <c:v>1.4</c:v>
                </c:pt>
                <c:pt idx="3">
                  <c:v>0</c:v>
                </c:pt>
              </c:numCache>
            </c:numRef>
          </c:val>
          <c:extLst>
            <c:ext xmlns:c16="http://schemas.microsoft.com/office/drawing/2014/chart" uri="{C3380CC4-5D6E-409C-BE32-E72D297353CC}">
              <c16:uniqueId val="{00000008-9CA2-454B-B471-A002BC0A05F1}"/>
            </c:ext>
          </c:extLst>
        </c:ser>
        <c:dLbls>
          <c:showLegendKey val="0"/>
          <c:showVal val="0"/>
          <c:showCatName val="0"/>
          <c:showSerName val="0"/>
          <c:showPercent val="0"/>
          <c:showBubbleSize val="0"/>
          <c:showLeaderLines val="1"/>
        </c:dLbls>
        <c:firstSliceAng val="0"/>
        <c:holeSize val="65"/>
      </c:doughnutChart>
      <c:spPr>
        <a:noFill/>
        <a:ln>
          <a:noFill/>
        </a:ln>
        <a:effectLst/>
      </c:spPr>
    </c:plotArea>
    <c:legend>
      <c:legendPos val="b"/>
      <c:legendEntry>
        <c:idx val="3"/>
        <c:delete val="1"/>
      </c:legendEntry>
      <c:layout>
        <c:manualLayout>
          <c:xMode val="edge"/>
          <c:yMode val="edge"/>
          <c:x val="0.17195248466194443"/>
          <c:y val="0.93623345545565539"/>
          <c:w val="0.65195237125202188"/>
          <c:h val="6.2401045519286921E-2"/>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Blad1!$B$1</c:f>
              <c:strCache>
                <c:ptCount val="1"/>
                <c:pt idx="0">
                  <c:v>Reeks 1</c:v>
                </c:pt>
              </c:strCache>
            </c:strRef>
          </c:tx>
          <c:spPr>
            <a:solidFill>
              <a:srgbClr val="1A8D96"/>
            </a:solidFill>
            <a:ln>
              <a:noFill/>
            </a:ln>
            <a:effectLst/>
          </c:spPr>
          <c:cat>
            <c:numRef>
              <c:f>Blad1!$A$2:$A$6</c:f>
              <c:numCache>
                <c:formatCode>m/d/yyyy</c:formatCode>
                <c:ptCount val="5"/>
                <c:pt idx="0">
                  <c:v>37377</c:v>
                </c:pt>
                <c:pt idx="1">
                  <c:v>37408</c:v>
                </c:pt>
                <c:pt idx="2">
                  <c:v>37438</c:v>
                </c:pt>
                <c:pt idx="3">
                  <c:v>37469</c:v>
                </c:pt>
                <c:pt idx="4">
                  <c:v>37500</c:v>
                </c:pt>
              </c:numCache>
            </c:numRef>
          </c:cat>
          <c:val>
            <c:numRef>
              <c:f>Blad1!$B$2:$B$6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ACCD-4120-AD85-BF125DF20689}"/>
            </c:ext>
          </c:extLst>
        </c:ser>
        <c:ser>
          <c:idx val="1"/>
          <c:order val="1"/>
          <c:tx>
            <c:strRef>
              <c:f>Blad1!$C$1</c:f>
              <c:strCache>
                <c:ptCount val="1"/>
                <c:pt idx="0">
                  <c:v>Reeks 2</c:v>
                </c:pt>
              </c:strCache>
            </c:strRef>
          </c:tx>
          <c:spPr>
            <a:solidFill>
              <a:srgbClr val="8BBB48"/>
            </a:solidFill>
            <a:ln>
              <a:noFill/>
            </a:ln>
            <a:effectLst/>
          </c:spPr>
          <c:cat>
            <c:numRef>
              <c:f>Blad1!$A$2:$A$6</c:f>
              <c:numCache>
                <c:formatCode>m/d/yyyy</c:formatCode>
                <c:ptCount val="5"/>
                <c:pt idx="0">
                  <c:v>37377</c:v>
                </c:pt>
                <c:pt idx="1">
                  <c:v>37408</c:v>
                </c:pt>
                <c:pt idx="2">
                  <c:v>37438</c:v>
                </c:pt>
                <c:pt idx="3">
                  <c:v>37469</c:v>
                </c:pt>
                <c:pt idx="4">
                  <c:v>37500</c:v>
                </c:pt>
              </c:numCache>
            </c:numRef>
          </c:cat>
          <c:val>
            <c:numRef>
              <c:f>Blad1!$C$2:$C$6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ACCD-4120-AD85-BF125DF20689}"/>
            </c:ext>
          </c:extLst>
        </c:ser>
        <c:dLbls>
          <c:showLegendKey val="0"/>
          <c:showVal val="0"/>
          <c:showCatName val="0"/>
          <c:showSerName val="0"/>
          <c:showPercent val="0"/>
          <c:showBubbleSize val="0"/>
        </c:dLbls>
        <c:axId val="529257760"/>
        <c:axId val="529258088"/>
      </c:areaChart>
      <c:dateAx>
        <c:axId val="5292577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9258088"/>
        <c:crosses val="autoZero"/>
        <c:auto val="1"/>
        <c:lblOffset val="100"/>
        <c:baseTimeUnit val="months"/>
      </c:dateAx>
      <c:valAx>
        <c:axId val="529258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9257760"/>
        <c:crosses val="autoZero"/>
        <c:crossBetween val="midCat"/>
      </c:valAx>
      <c:spPr>
        <a:noFill/>
        <a:ln>
          <a:noFill/>
        </a:ln>
        <a:effectLst/>
      </c:spPr>
    </c:plotArea>
    <c:legend>
      <c:legendPos val="b"/>
      <c:layout>
        <c:manualLayout>
          <c:xMode val="edge"/>
          <c:yMode val="edge"/>
          <c:x val="2.1293359802481537E-2"/>
          <c:y val="0.93408480629940882"/>
          <c:w val="0.31985472980961827"/>
          <c:h val="6.5915193700591165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1A8D96"/>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A77-4ABF-AFC2-E6F4CF1408C5}"/>
            </c:ext>
          </c:extLst>
        </c:ser>
        <c:ser>
          <c:idx val="1"/>
          <c:order val="1"/>
          <c:tx>
            <c:strRef>
              <c:f>Sheet1!$C$1</c:f>
              <c:strCache>
                <c:ptCount val="1"/>
                <c:pt idx="0">
                  <c:v>Series 2</c:v>
                </c:pt>
              </c:strCache>
            </c:strRef>
          </c:tx>
          <c:spPr>
            <a:solidFill>
              <a:srgbClr val="8BBB48"/>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A77-4ABF-AFC2-E6F4CF1408C5}"/>
            </c:ext>
          </c:extLst>
        </c:ser>
        <c:ser>
          <c:idx val="2"/>
          <c:order val="2"/>
          <c:tx>
            <c:strRef>
              <c:f>Sheet1!$D$1</c:f>
              <c:strCache>
                <c:ptCount val="1"/>
                <c:pt idx="0">
                  <c:v>Series 3</c:v>
                </c:pt>
              </c:strCache>
            </c:strRef>
          </c:tx>
          <c:spPr>
            <a:solidFill>
              <a:srgbClr val="F4D85A"/>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A77-4ABF-AFC2-E6F4CF1408C5}"/>
            </c:ext>
          </c:extLst>
        </c:ser>
        <c:dLbls>
          <c:showLegendKey val="0"/>
          <c:showVal val="0"/>
          <c:showCatName val="0"/>
          <c:showSerName val="0"/>
          <c:showPercent val="0"/>
          <c:showBubbleSize val="0"/>
        </c:dLbls>
        <c:gapWidth val="219"/>
        <c:overlap val="-27"/>
        <c:axId val="899841656"/>
        <c:axId val="899837064"/>
      </c:barChart>
      <c:catAx>
        <c:axId val="899841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899837064"/>
        <c:crosses val="autoZero"/>
        <c:auto val="1"/>
        <c:lblAlgn val="ctr"/>
        <c:lblOffset val="100"/>
        <c:noMultiLvlLbl val="0"/>
      </c:catAx>
      <c:valAx>
        <c:axId val="899837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899841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31123" cy="720042"/>
          </a:xfrm>
          <a:prstGeom prst="rect">
            <a:avLst/>
          </a:prstGeom>
        </p:spPr>
        <p:txBody>
          <a:bodyPr vert="horz" lIns="139117" tIns="69558" rIns="139117" bIns="69558" rtlCol="0"/>
          <a:lstStyle>
            <a:lvl1pPr algn="l">
              <a:defRPr sz="1800"/>
            </a:lvl1pPr>
          </a:lstStyle>
          <a:p>
            <a:endParaRPr lang="en-BE"/>
          </a:p>
        </p:txBody>
      </p:sp>
      <p:sp>
        <p:nvSpPr>
          <p:cNvPr id="3" name="Tijdelijke aanduiding voor datum 2"/>
          <p:cNvSpPr>
            <a:spLocks noGrp="1"/>
          </p:cNvSpPr>
          <p:nvPr>
            <p:ph type="dt" idx="1"/>
          </p:nvPr>
        </p:nvSpPr>
        <p:spPr>
          <a:xfrm>
            <a:off x="5661464" y="0"/>
            <a:ext cx="4331123" cy="720042"/>
          </a:xfrm>
          <a:prstGeom prst="rect">
            <a:avLst/>
          </a:prstGeom>
        </p:spPr>
        <p:txBody>
          <a:bodyPr vert="horz" lIns="139117" tIns="69558" rIns="139117" bIns="69558" rtlCol="0"/>
          <a:lstStyle>
            <a:lvl1pPr algn="r">
              <a:defRPr sz="1800"/>
            </a:lvl1pPr>
          </a:lstStyle>
          <a:p>
            <a:fld id="{4AF249BD-88F8-4464-873F-B8246DD5B6A3}" type="datetimeFigureOut">
              <a:rPr lang="en-BE" smtClean="0"/>
              <a:t>06/16/2024</a:t>
            </a:fld>
            <a:endParaRPr lang="en-BE"/>
          </a:p>
        </p:txBody>
      </p:sp>
      <p:sp>
        <p:nvSpPr>
          <p:cNvPr id="4" name="Tijdelijke aanduiding voor dia-afbeelding 3"/>
          <p:cNvSpPr>
            <a:spLocks noGrp="1" noRot="1" noChangeAspect="1"/>
          </p:cNvSpPr>
          <p:nvPr>
            <p:ph type="sldImg" idx="2"/>
          </p:nvPr>
        </p:nvSpPr>
        <p:spPr>
          <a:xfrm>
            <a:off x="3286125" y="1793875"/>
            <a:ext cx="3422650" cy="4843463"/>
          </a:xfrm>
          <a:prstGeom prst="rect">
            <a:avLst/>
          </a:prstGeom>
          <a:noFill/>
          <a:ln w="12700">
            <a:solidFill>
              <a:prstClr val="black"/>
            </a:solidFill>
          </a:ln>
        </p:spPr>
        <p:txBody>
          <a:bodyPr vert="horz" lIns="139117" tIns="69558" rIns="139117" bIns="69558" rtlCol="0" anchor="ctr"/>
          <a:lstStyle/>
          <a:p>
            <a:endParaRPr lang="en-BE"/>
          </a:p>
        </p:txBody>
      </p:sp>
      <p:sp>
        <p:nvSpPr>
          <p:cNvPr id="5" name="Tijdelijke aanduiding voor notities 4"/>
          <p:cNvSpPr>
            <a:spLocks noGrp="1"/>
          </p:cNvSpPr>
          <p:nvPr>
            <p:ph type="body" sz="quarter" idx="3"/>
          </p:nvPr>
        </p:nvSpPr>
        <p:spPr>
          <a:xfrm>
            <a:off x="999490" y="6906419"/>
            <a:ext cx="7995920" cy="5650706"/>
          </a:xfrm>
          <a:prstGeom prst="rect">
            <a:avLst/>
          </a:prstGeom>
        </p:spPr>
        <p:txBody>
          <a:bodyPr vert="horz" lIns="139117" tIns="69558" rIns="139117" bIns="69558"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BE"/>
          </a:p>
        </p:txBody>
      </p:sp>
      <p:sp>
        <p:nvSpPr>
          <p:cNvPr id="6" name="Tijdelijke aanduiding voor voettekst 5"/>
          <p:cNvSpPr>
            <a:spLocks noGrp="1"/>
          </p:cNvSpPr>
          <p:nvPr>
            <p:ph type="ftr" sz="quarter" idx="4"/>
          </p:nvPr>
        </p:nvSpPr>
        <p:spPr>
          <a:xfrm>
            <a:off x="0" y="13630960"/>
            <a:ext cx="4331123" cy="720041"/>
          </a:xfrm>
          <a:prstGeom prst="rect">
            <a:avLst/>
          </a:prstGeom>
        </p:spPr>
        <p:txBody>
          <a:bodyPr vert="horz" lIns="139117" tIns="69558" rIns="139117" bIns="69558" rtlCol="0" anchor="b"/>
          <a:lstStyle>
            <a:lvl1pPr algn="l">
              <a:defRPr sz="1800"/>
            </a:lvl1pPr>
          </a:lstStyle>
          <a:p>
            <a:endParaRPr lang="en-BE"/>
          </a:p>
        </p:txBody>
      </p:sp>
      <p:sp>
        <p:nvSpPr>
          <p:cNvPr id="7" name="Tijdelijke aanduiding voor dianummer 6"/>
          <p:cNvSpPr>
            <a:spLocks noGrp="1"/>
          </p:cNvSpPr>
          <p:nvPr>
            <p:ph type="sldNum" sz="quarter" idx="5"/>
          </p:nvPr>
        </p:nvSpPr>
        <p:spPr>
          <a:xfrm>
            <a:off x="5661464" y="13630960"/>
            <a:ext cx="4331123" cy="720041"/>
          </a:xfrm>
          <a:prstGeom prst="rect">
            <a:avLst/>
          </a:prstGeom>
        </p:spPr>
        <p:txBody>
          <a:bodyPr vert="horz" lIns="139117" tIns="69558" rIns="139117" bIns="69558" rtlCol="0" anchor="b"/>
          <a:lstStyle>
            <a:lvl1pPr algn="r">
              <a:defRPr sz="1800"/>
            </a:lvl1pPr>
          </a:lstStyle>
          <a:p>
            <a:fld id="{601BD07C-9FE7-4BBA-AC0C-5A31A875FE4F}" type="slidenum">
              <a:rPr lang="en-BE" smtClean="0"/>
              <a:t>‹#›</a:t>
            </a:fld>
            <a:endParaRPr lang="en-BE"/>
          </a:p>
        </p:txBody>
      </p:sp>
    </p:spTree>
    <p:extLst>
      <p:ext uri="{BB962C8B-B14F-4D97-AF65-F5344CB8AC3E}">
        <p14:creationId xmlns:p14="http://schemas.microsoft.com/office/powerpoint/2010/main" val="3320921395"/>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886206"/>
      </p:ext>
    </p:extLst>
  </p:cSld>
  <p:clrMapOvr>
    <a:masterClrMapping/>
  </p:clrMapOvr>
  <p:hf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5031917"/>
            <a:ext cx="26112371" cy="5520406"/>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0346973"/>
      </p:ext>
    </p:extLst>
  </p:cSld>
  <p:clrMap bg1="lt1" tx1="dk1" bg2="lt2" tx2="dk2" accent1="accent1" accent2="accent2" accent3="accent3" accent4="accent4" accent5="accent5" accent6="accent6" hlink="hlink" folHlink="folHlink"/>
  <p:sldLayoutIdLst>
    <p:sldLayoutId id="2147483719" r:id="rId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2270638" rtl="0" eaLnBrk="1" latinLnBrk="0" hangingPunct="1">
        <a:lnSpc>
          <a:spcPct val="90000"/>
        </a:lnSpc>
        <a:spcBef>
          <a:spcPct val="0"/>
        </a:spcBef>
        <a:buNone/>
        <a:defRPr sz="8940" b="1" kern="1200">
          <a:solidFill>
            <a:schemeClr val="accent2"/>
          </a:solidFill>
          <a:latin typeface="+mj-lt"/>
          <a:ea typeface="+mj-ea"/>
          <a:cs typeface="+mj-cs"/>
        </a:defRPr>
      </a:lvl1pPr>
    </p:titleStyle>
    <p:bodyStyle>
      <a:lvl1pPr marL="883026" indent="-662269" algn="l" defTabSz="2270638" rtl="0" eaLnBrk="1" latinLnBrk="0" hangingPunct="1">
        <a:lnSpc>
          <a:spcPct val="100000"/>
        </a:lnSpc>
        <a:spcBef>
          <a:spcPts val="2483"/>
        </a:spcBef>
        <a:buClr>
          <a:schemeClr val="accent2"/>
        </a:buClr>
        <a:buFont typeface="Arial" panose="020B0604020202020204" pitchFamily="34" charset="0"/>
        <a:buChar char="•"/>
        <a:defRPr sz="5960" kern="1200">
          <a:solidFill>
            <a:schemeClr val="tx1"/>
          </a:solidFill>
          <a:latin typeface="+mn-lt"/>
          <a:ea typeface="+mn-ea"/>
          <a:cs typeface="+mn-cs"/>
        </a:defRPr>
      </a:lvl1pPr>
      <a:lvl2pPr marL="1545295" indent="-662269" algn="l" defTabSz="2270638" rtl="0" eaLnBrk="1" latinLnBrk="0" hangingPunct="1">
        <a:lnSpc>
          <a:spcPct val="100000"/>
        </a:lnSpc>
        <a:spcBef>
          <a:spcPts val="1242"/>
        </a:spcBef>
        <a:buClr>
          <a:schemeClr val="accent1"/>
        </a:buClr>
        <a:buFont typeface="Arial" panose="020B0604020202020204" pitchFamily="34" charset="0"/>
        <a:buChar char="•"/>
        <a:defRPr sz="5960" kern="1200">
          <a:solidFill>
            <a:schemeClr val="tx1"/>
          </a:solidFill>
          <a:latin typeface="+mn-lt"/>
          <a:ea typeface="+mn-ea"/>
          <a:cs typeface="+mn-cs"/>
        </a:defRPr>
      </a:lvl2pPr>
      <a:lvl3pPr marL="2459858" indent="-662269" algn="l" defTabSz="2270638" rtl="0" eaLnBrk="1" latinLnBrk="0" hangingPunct="1">
        <a:lnSpc>
          <a:spcPct val="100000"/>
        </a:lnSpc>
        <a:spcBef>
          <a:spcPts val="1242"/>
        </a:spcBef>
        <a:buClr>
          <a:schemeClr val="accent4"/>
        </a:buClr>
        <a:buFont typeface="Arial" panose="020B0604020202020204" pitchFamily="34" charset="0"/>
        <a:buChar char="•"/>
        <a:defRPr sz="4966" kern="1200">
          <a:solidFill>
            <a:schemeClr val="tx1"/>
          </a:solidFill>
          <a:latin typeface="+mn-lt"/>
          <a:ea typeface="+mn-ea"/>
          <a:cs typeface="+mn-cs"/>
        </a:defRPr>
      </a:lvl3pPr>
      <a:lvl4pPr marL="3122127" indent="-662269" algn="l" defTabSz="2270638" rtl="0" eaLnBrk="1" latinLnBrk="0" hangingPunct="1">
        <a:lnSpc>
          <a:spcPct val="100000"/>
        </a:lnSpc>
        <a:spcBef>
          <a:spcPts val="1242"/>
        </a:spcBef>
        <a:buClr>
          <a:schemeClr val="accent3"/>
        </a:buClr>
        <a:buFont typeface="Arial" panose="020B0604020202020204" pitchFamily="34" charset="0"/>
        <a:buChar char="•"/>
        <a:defRPr sz="4470" kern="1200">
          <a:solidFill>
            <a:schemeClr val="tx1"/>
          </a:solidFill>
          <a:latin typeface="+mn-lt"/>
          <a:ea typeface="+mn-ea"/>
          <a:cs typeface="+mn-cs"/>
        </a:defRPr>
      </a:lvl4pPr>
      <a:lvl5pPr marL="4005153" indent="-662269" algn="l" defTabSz="2270638" rtl="0" eaLnBrk="1" latinLnBrk="0" hangingPunct="1">
        <a:lnSpc>
          <a:spcPct val="100000"/>
        </a:lnSpc>
        <a:spcBef>
          <a:spcPts val="1242"/>
        </a:spcBef>
        <a:buClr>
          <a:schemeClr val="bg1">
            <a:lumMod val="50000"/>
          </a:schemeClr>
        </a:buClr>
        <a:buFont typeface="Arial" panose="020B0604020202020204" pitchFamily="34" charset="0"/>
        <a:buChar char="•"/>
        <a:defRPr lang="en-US" sz="4470" kern="1200" smtClean="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p:bodyStyle>
    <p:otherStyle>
      <a:defPPr>
        <a:defRPr lang="en-US"/>
      </a:defPPr>
      <a:lvl1pPr marL="0" algn="l" defTabSz="2270638" rtl="0" eaLnBrk="1" latinLnBrk="0" hangingPunct="1">
        <a:defRPr sz="4470" kern="1200">
          <a:solidFill>
            <a:schemeClr val="tx1"/>
          </a:solidFill>
          <a:latin typeface="+mn-lt"/>
          <a:ea typeface="+mn-ea"/>
          <a:cs typeface="+mn-cs"/>
        </a:defRPr>
      </a:lvl1pPr>
      <a:lvl2pPr marL="1135319" algn="l" defTabSz="2270638" rtl="0" eaLnBrk="1" latinLnBrk="0" hangingPunct="1">
        <a:defRPr sz="4470" kern="1200">
          <a:solidFill>
            <a:schemeClr val="tx1"/>
          </a:solidFill>
          <a:latin typeface="+mn-lt"/>
          <a:ea typeface="+mn-ea"/>
          <a:cs typeface="+mn-cs"/>
        </a:defRPr>
      </a:lvl2pPr>
      <a:lvl3pPr marL="2270638" algn="l" defTabSz="2270638" rtl="0" eaLnBrk="1" latinLnBrk="0" hangingPunct="1">
        <a:defRPr sz="4470" kern="1200">
          <a:solidFill>
            <a:schemeClr val="tx1"/>
          </a:solidFill>
          <a:latin typeface="+mn-lt"/>
          <a:ea typeface="+mn-ea"/>
          <a:cs typeface="+mn-cs"/>
        </a:defRPr>
      </a:lvl3pPr>
      <a:lvl4pPr marL="3405957" algn="l" defTabSz="2270638" rtl="0" eaLnBrk="1" latinLnBrk="0" hangingPunct="1">
        <a:defRPr sz="4470" kern="1200">
          <a:solidFill>
            <a:schemeClr val="tx1"/>
          </a:solidFill>
          <a:latin typeface="+mn-lt"/>
          <a:ea typeface="+mn-ea"/>
          <a:cs typeface="+mn-cs"/>
        </a:defRPr>
      </a:lvl4pPr>
      <a:lvl5pPr marL="4541276" algn="l" defTabSz="2270638" rtl="0" eaLnBrk="1" latinLnBrk="0" hangingPunct="1">
        <a:defRPr sz="4470" kern="1200">
          <a:solidFill>
            <a:schemeClr val="tx1"/>
          </a:solidFill>
          <a:latin typeface="+mn-lt"/>
          <a:ea typeface="+mn-ea"/>
          <a:cs typeface="+mn-cs"/>
        </a:defRPr>
      </a:lvl5pPr>
      <a:lvl6pPr marL="5676595" algn="l" defTabSz="2270638" rtl="0" eaLnBrk="1" latinLnBrk="0" hangingPunct="1">
        <a:defRPr sz="4470" kern="1200">
          <a:solidFill>
            <a:schemeClr val="tx1"/>
          </a:solidFill>
          <a:latin typeface="+mn-lt"/>
          <a:ea typeface="+mn-ea"/>
          <a:cs typeface="+mn-cs"/>
        </a:defRPr>
      </a:lvl6pPr>
      <a:lvl7pPr marL="6811914" algn="l" defTabSz="2270638" rtl="0" eaLnBrk="1" latinLnBrk="0" hangingPunct="1">
        <a:defRPr sz="4470" kern="1200">
          <a:solidFill>
            <a:schemeClr val="tx1"/>
          </a:solidFill>
          <a:latin typeface="+mn-lt"/>
          <a:ea typeface="+mn-ea"/>
          <a:cs typeface="+mn-cs"/>
        </a:defRPr>
      </a:lvl7pPr>
      <a:lvl8pPr marL="7947233" algn="l" defTabSz="2270638" rtl="0" eaLnBrk="1" latinLnBrk="0" hangingPunct="1">
        <a:defRPr sz="4470" kern="1200">
          <a:solidFill>
            <a:schemeClr val="tx1"/>
          </a:solidFill>
          <a:latin typeface="+mn-lt"/>
          <a:ea typeface="+mn-ea"/>
          <a:cs typeface="+mn-cs"/>
        </a:defRPr>
      </a:lvl8pPr>
      <a:lvl9pPr marL="9082552" algn="l" defTabSz="2270638" rtl="0" eaLnBrk="1" latinLnBrk="0" hangingPunct="1">
        <a:defRPr sz="447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483">
          <p15:clr>
            <a:srgbClr val="F26B43"/>
          </p15:clr>
        </p15:guide>
        <p15:guide id="4" pos="7197">
          <p15:clr>
            <a:srgbClr val="F26B43"/>
          </p15:clr>
        </p15:guide>
        <p15:guide id="5" orient="horz" pos="504">
          <p15:clr>
            <a:srgbClr val="F26B43"/>
          </p15:clr>
        </p15:guide>
        <p15:guide id="6" orient="horz" pos="381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904670" y="15221660"/>
            <a:ext cx="6313268" cy="4734170"/>
          </a:xfrm>
          <a:prstGeom prst="rect">
            <a:avLst/>
          </a:prstGeom>
          <a:solidFill>
            <a:srgbClr val="1A8D96"/>
          </a:solidFill>
          <a:ln>
            <a:solidFill>
              <a:srgbClr val="1A8D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0"/>
            <a:ext cx="30275213" cy="42803763"/>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205186" y="664542"/>
            <a:ext cx="15864840" cy="4506743"/>
          </a:xfrm>
          <a:prstGeom prst="rect">
            <a:avLst/>
          </a:prstGeom>
          <a:noFill/>
        </p:spPr>
        <p:txBody>
          <a:bodyPr wrap="square" rtlCol="0" anchor="ctr">
            <a:noAutofit/>
          </a:bodyPr>
          <a:lstStyle/>
          <a:p>
            <a:pPr algn="ctr"/>
            <a:r>
              <a:rPr lang="en-US" sz="7000" b="1" dirty="0">
                <a:latin typeface="+mj-lt"/>
              </a:rPr>
              <a:t>Title</a:t>
            </a:r>
          </a:p>
        </p:txBody>
      </p:sp>
      <p:sp>
        <p:nvSpPr>
          <p:cNvPr id="7" name="TextBox 6"/>
          <p:cNvSpPr txBox="1"/>
          <p:nvPr/>
        </p:nvSpPr>
        <p:spPr>
          <a:xfrm>
            <a:off x="24543680" y="654251"/>
            <a:ext cx="5018671" cy="1946423"/>
          </a:xfrm>
          <a:prstGeom prst="rect">
            <a:avLst/>
          </a:prstGeom>
          <a:solidFill>
            <a:schemeClr val="accent6"/>
          </a:solidFill>
          <a:ln>
            <a:noFill/>
          </a:ln>
        </p:spPr>
        <p:txBody>
          <a:bodyPr wrap="square" rtlCol="0" anchor="ctr">
            <a:noAutofit/>
          </a:bodyPr>
          <a:lstStyle/>
          <a:p>
            <a:pPr algn="ctr"/>
            <a:r>
              <a:rPr lang="en-US" sz="3000" dirty="0">
                <a:latin typeface="+mj-lt"/>
              </a:rPr>
              <a:t>- Logo -</a:t>
            </a:r>
          </a:p>
          <a:p>
            <a:pPr algn="ctr"/>
            <a:r>
              <a:rPr lang="en-US" sz="3000" dirty="0">
                <a:latin typeface="+mj-lt"/>
              </a:rPr>
              <a:t>University</a:t>
            </a:r>
          </a:p>
        </p:txBody>
      </p:sp>
      <p:sp>
        <p:nvSpPr>
          <p:cNvPr id="8" name="TextBox 7"/>
          <p:cNvSpPr txBox="1"/>
          <p:nvPr/>
        </p:nvSpPr>
        <p:spPr>
          <a:xfrm>
            <a:off x="24543685" y="3273858"/>
            <a:ext cx="5018666" cy="1946421"/>
          </a:xfrm>
          <a:prstGeom prst="rect">
            <a:avLst/>
          </a:prstGeom>
          <a:solidFill>
            <a:schemeClr val="accent6"/>
          </a:solidFill>
          <a:ln>
            <a:noFill/>
          </a:ln>
        </p:spPr>
        <p:txBody>
          <a:bodyPr wrap="square" rtlCol="0" anchor="ctr">
            <a:noAutofit/>
          </a:bodyPr>
          <a:lstStyle/>
          <a:p>
            <a:pPr algn="ctr"/>
            <a:r>
              <a:rPr lang="en-US" sz="3000" dirty="0">
                <a:latin typeface="+mj-lt"/>
              </a:rPr>
              <a:t>- Logo -</a:t>
            </a:r>
          </a:p>
          <a:p>
            <a:pPr algn="ctr"/>
            <a:r>
              <a:rPr lang="en-US" sz="3000" dirty="0">
                <a:latin typeface="+mj-lt"/>
              </a:rPr>
              <a:t>Sponsor</a:t>
            </a:r>
          </a:p>
        </p:txBody>
      </p:sp>
      <p:sp>
        <p:nvSpPr>
          <p:cNvPr id="10" name="TextBox 9"/>
          <p:cNvSpPr txBox="1"/>
          <p:nvPr/>
        </p:nvSpPr>
        <p:spPr>
          <a:xfrm>
            <a:off x="1247775" y="4506607"/>
            <a:ext cx="23327085" cy="1384995"/>
          </a:xfrm>
          <a:prstGeom prst="rect">
            <a:avLst/>
          </a:prstGeom>
          <a:noFill/>
        </p:spPr>
        <p:txBody>
          <a:bodyPr wrap="square" rtlCol="0">
            <a:spAutoFit/>
          </a:bodyPr>
          <a:lstStyle/>
          <a:p>
            <a:r>
              <a:rPr lang="en-US" sz="2800" b="1" dirty="0">
                <a:latin typeface="+mj-lt"/>
              </a:rPr>
              <a:t>Author</a:t>
            </a:r>
            <a:r>
              <a:rPr lang="en-US" sz="2800" b="1" baseline="30000" dirty="0">
                <a:latin typeface="+mj-lt"/>
              </a:rPr>
              <a:t>1</a:t>
            </a:r>
            <a:r>
              <a:rPr lang="en-US" sz="2800" b="1" dirty="0">
                <a:latin typeface="+mj-lt"/>
              </a:rPr>
              <a:t>, Author</a:t>
            </a:r>
            <a:r>
              <a:rPr lang="en-US" sz="2800" b="1" baseline="30000" dirty="0">
                <a:latin typeface="+mj-lt"/>
              </a:rPr>
              <a:t>2  </a:t>
            </a:r>
            <a:r>
              <a:rPr lang="en-US" sz="2800" b="1" dirty="0">
                <a:latin typeface="+mj-lt"/>
              </a:rPr>
              <a:t>and ... </a:t>
            </a:r>
            <a:endParaRPr lang="en-US" sz="2800" b="1" baseline="30000" dirty="0">
              <a:latin typeface="+mj-lt"/>
            </a:endParaRPr>
          </a:p>
          <a:p>
            <a:r>
              <a:rPr lang="en-US" sz="2800" baseline="30000" dirty="0">
                <a:latin typeface="+mj-lt"/>
              </a:rPr>
              <a:t>1</a:t>
            </a:r>
            <a:r>
              <a:rPr lang="en-US" sz="2800" dirty="0">
                <a:latin typeface="+mj-lt"/>
              </a:rPr>
              <a:t>Affiliation</a:t>
            </a:r>
          </a:p>
          <a:p>
            <a:r>
              <a:rPr lang="en-US" sz="2800" baseline="30000" dirty="0">
                <a:latin typeface="+mj-lt"/>
              </a:rPr>
              <a:t>2</a:t>
            </a:r>
            <a:r>
              <a:rPr lang="en-US" sz="2800" dirty="0">
                <a:latin typeface="+mj-lt"/>
              </a:rPr>
              <a:t>Affiliation</a:t>
            </a:r>
          </a:p>
        </p:txBody>
      </p:sp>
      <p:grpSp>
        <p:nvGrpSpPr>
          <p:cNvPr id="33" name="Group 32"/>
          <p:cNvGrpSpPr/>
          <p:nvPr/>
        </p:nvGrpSpPr>
        <p:grpSpPr>
          <a:xfrm>
            <a:off x="1095375" y="6342931"/>
            <a:ext cx="13328549" cy="6647972"/>
            <a:chOff x="1554478" y="6472215"/>
            <a:chExt cx="12869445" cy="6647972"/>
          </a:xfrm>
        </p:grpSpPr>
        <p:sp>
          <p:nvSpPr>
            <p:cNvPr id="9" name="TextBox 8"/>
            <p:cNvSpPr txBox="1"/>
            <p:nvPr/>
          </p:nvSpPr>
          <p:spPr>
            <a:xfrm>
              <a:off x="1554478" y="6472215"/>
              <a:ext cx="4125276" cy="861774"/>
            </a:xfrm>
            <a:prstGeom prst="rect">
              <a:avLst/>
            </a:prstGeom>
            <a:noFill/>
          </p:spPr>
          <p:txBody>
            <a:bodyPr wrap="square" rtlCol="0">
              <a:spAutoFit/>
            </a:bodyPr>
            <a:lstStyle/>
            <a:p>
              <a:r>
                <a:rPr lang="en-US" sz="5000" b="1" dirty="0">
                  <a:solidFill>
                    <a:srgbClr val="1A8D96"/>
                  </a:solidFill>
                  <a:latin typeface="+mj-lt"/>
                </a:rPr>
                <a:t>Introduction</a:t>
              </a:r>
            </a:p>
          </p:txBody>
        </p:sp>
        <p:cxnSp>
          <p:nvCxnSpPr>
            <p:cNvPr id="15" name="Straight Connector 14"/>
            <p:cNvCxnSpPr>
              <a:cxnSpLocks/>
            </p:cNvCxnSpPr>
            <p:nvPr/>
          </p:nvCxnSpPr>
          <p:spPr>
            <a:xfrm>
              <a:off x="6065419" y="6980045"/>
              <a:ext cx="8358504"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54480" y="7487876"/>
              <a:ext cx="12869443" cy="5632311"/>
            </a:xfrm>
            <a:prstGeom prst="rect">
              <a:avLst/>
            </a:prstGeom>
            <a:noFill/>
          </p:spPr>
          <p:txBody>
            <a:bodyPr wrap="square" rtlCol="0">
              <a:spAutoFit/>
            </a:bodyPr>
            <a:lstStyle/>
            <a:p>
              <a:pPr>
                <a:buClr>
                  <a:schemeClr val="accent2"/>
                </a:buClr>
              </a:pPr>
              <a:r>
                <a:rPr lang="en-US" sz="3000" dirty="0">
                  <a:latin typeface="+mj-lt"/>
                </a:rPr>
                <a:t>Lorem ipsum dolor sit </a:t>
              </a:r>
              <a:r>
                <a:rPr lang="en-US" sz="3000" dirty="0" err="1">
                  <a:latin typeface="+mj-lt"/>
                </a:rPr>
                <a:t>amet</a:t>
              </a:r>
              <a:r>
                <a:rPr lang="en-US" sz="3000" dirty="0">
                  <a:latin typeface="+mj-lt"/>
                </a:rPr>
                <a:t>, </a:t>
              </a:r>
              <a:r>
                <a:rPr lang="en-US" sz="3000" dirty="0" err="1">
                  <a:latin typeface="+mj-lt"/>
                </a:rPr>
                <a:t>consectetur</a:t>
              </a:r>
              <a:r>
                <a:rPr lang="en-US" sz="3000" dirty="0">
                  <a:latin typeface="+mj-lt"/>
                </a:rPr>
                <a:t> </a:t>
              </a:r>
              <a:r>
                <a:rPr lang="en-US" sz="3000" dirty="0" err="1">
                  <a:latin typeface="+mj-lt"/>
                </a:rPr>
                <a:t>adipiscing</a:t>
              </a:r>
              <a:r>
                <a:rPr lang="en-US" sz="3000" dirty="0">
                  <a:latin typeface="+mj-lt"/>
                </a:rPr>
                <a:t> </a:t>
              </a:r>
              <a:r>
                <a:rPr lang="en-US" sz="3000" dirty="0" err="1">
                  <a:latin typeface="+mj-lt"/>
                </a:rPr>
                <a:t>elit</a:t>
              </a:r>
              <a:r>
                <a:rPr lang="en-US" sz="3000" dirty="0">
                  <a:latin typeface="+mj-lt"/>
                </a:rPr>
                <a:t>, sed do </a:t>
              </a:r>
              <a:r>
                <a:rPr lang="en-US" sz="3000" dirty="0" err="1">
                  <a:latin typeface="+mj-lt"/>
                </a:rPr>
                <a:t>eiusmod</a:t>
              </a:r>
              <a:r>
                <a:rPr lang="en-US" sz="3000" dirty="0">
                  <a:latin typeface="+mj-lt"/>
                </a:rPr>
                <a:t> </a:t>
              </a:r>
              <a:r>
                <a:rPr lang="en-US" sz="3000" dirty="0" err="1">
                  <a:latin typeface="+mj-lt"/>
                </a:rPr>
                <a:t>tempor</a:t>
              </a:r>
              <a:r>
                <a:rPr lang="en-US" sz="3000" dirty="0">
                  <a:latin typeface="+mj-lt"/>
                </a:rPr>
                <a:t> </a:t>
              </a:r>
              <a:r>
                <a:rPr lang="en-US" sz="3000" dirty="0" err="1">
                  <a:latin typeface="+mj-lt"/>
                </a:rPr>
                <a:t>incididunt</a:t>
              </a:r>
              <a:r>
                <a:rPr lang="en-US" sz="3000" dirty="0">
                  <a:latin typeface="+mj-lt"/>
                </a:rPr>
                <a:t> </a:t>
              </a:r>
              <a:r>
                <a:rPr lang="en-US" sz="3000" dirty="0" err="1">
                  <a:latin typeface="+mj-lt"/>
                </a:rPr>
                <a:t>ut</a:t>
              </a:r>
              <a:r>
                <a:rPr lang="en-US" sz="3000" dirty="0">
                  <a:latin typeface="+mj-lt"/>
                </a:rPr>
                <a:t> labore et dolore magna </a:t>
              </a:r>
              <a:r>
                <a:rPr lang="en-US" sz="3000" dirty="0" err="1">
                  <a:latin typeface="+mj-lt"/>
                </a:rPr>
                <a:t>aliqua</a:t>
              </a:r>
              <a:r>
                <a:rPr lang="en-US" sz="3000" dirty="0">
                  <a:latin typeface="+mj-lt"/>
                </a:rPr>
                <a:t>. Ut </a:t>
              </a:r>
              <a:r>
                <a:rPr lang="en-US" sz="3000" dirty="0" err="1">
                  <a:latin typeface="+mj-lt"/>
                </a:rPr>
                <a:t>enim</a:t>
              </a:r>
              <a:r>
                <a:rPr lang="en-US" sz="3000" dirty="0">
                  <a:latin typeface="+mj-lt"/>
                </a:rPr>
                <a:t> ad minim </a:t>
              </a:r>
              <a:r>
                <a:rPr lang="en-US" sz="3000" dirty="0" err="1">
                  <a:latin typeface="+mj-lt"/>
                </a:rPr>
                <a:t>veniam</a:t>
              </a:r>
              <a:r>
                <a:rPr lang="en-US" sz="3000" dirty="0">
                  <a:latin typeface="+mj-lt"/>
                </a:rPr>
                <a:t>,</a:t>
              </a:r>
            </a:p>
            <a:p>
              <a:pPr>
                <a:buClr>
                  <a:schemeClr val="accent2"/>
                </a:buClr>
              </a:pPr>
              <a:r>
                <a:rPr lang="en-US" sz="3000" dirty="0" err="1">
                  <a:latin typeface="+mj-lt"/>
                </a:rPr>
                <a:t>quis</a:t>
              </a:r>
              <a:r>
                <a:rPr lang="en-US" sz="3000" dirty="0">
                  <a:latin typeface="+mj-lt"/>
                </a:rPr>
                <a:t> </a:t>
              </a:r>
              <a:r>
                <a:rPr lang="en-US" sz="3000" dirty="0" err="1">
                  <a:latin typeface="+mj-lt"/>
                </a:rPr>
                <a:t>nostrud</a:t>
              </a:r>
              <a:r>
                <a:rPr lang="en-US" sz="3000" dirty="0">
                  <a:latin typeface="+mj-lt"/>
                </a:rPr>
                <a:t> exercitation </a:t>
              </a:r>
              <a:r>
                <a:rPr lang="en-US" sz="3000" dirty="0" err="1">
                  <a:latin typeface="+mj-lt"/>
                </a:rPr>
                <a:t>ullamco</a:t>
              </a:r>
              <a:r>
                <a:rPr lang="en-US" sz="3000" dirty="0">
                  <a:latin typeface="+mj-lt"/>
                </a:rPr>
                <a:t> </a:t>
              </a:r>
              <a:r>
                <a:rPr lang="en-US" sz="3000" dirty="0" err="1">
                  <a:latin typeface="+mj-lt"/>
                </a:rPr>
                <a:t>laboris</a:t>
              </a:r>
              <a:r>
                <a:rPr lang="en-US" sz="3000" dirty="0">
                  <a:latin typeface="+mj-lt"/>
                </a:rPr>
                <a:t> nisi </a:t>
              </a:r>
              <a:r>
                <a:rPr lang="en-US" sz="3000" dirty="0" err="1">
                  <a:latin typeface="+mj-lt"/>
                </a:rPr>
                <a:t>ut</a:t>
              </a:r>
              <a:r>
                <a:rPr lang="en-US" sz="3000" dirty="0">
                  <a:latin typeface="+mj-lt"/>
                </a:rPr>
                <a:t> </a:t>
              </a:r>
              <a:r>
                <a:rPr lang="en-US" sz="3000" dirty="0" err="1">
                  <a:latin typeface="+mj-lt"/>
                </a:rPr>
                <a:t>aliquip</a:t>
              </a:r>
              <a:r>
                <a:rPr lang="en-US" sz="3000" dirty="0">
                  <a:latin typeface="+mj-lt"/>
                </a:rPr>
                <a:t> ex </a:t>
              </a:r>
              <a:r>
                <a:rPr lang="en-US" sz="3000" dirty="0" err="1">
                  <a:latin typeface="+mj-lt"/>
                </a:rPr>
                <a:t>ea</a:t>
              </a:r>
              <a:r>
                <a:rPr lang="en-US" sz="3000" dirty="0">
                  <a:latin typeface="+mj-lt"/>
                </a:rPr>
                <a:t> </a:t>
              </a:r>
              <a:r>
                <a:rPr lang="en-US" sz="3000" dirty="0" err="1">
                  <a:latin typeface="+mj-lt"/>
                </a:rPr>
                <a:t>commodo</a:t>
              </a:r>
              <a:r>
                <a:rPr lang="en-US" sz="3000" dirty="0">
                  <a:latin typeface="+mj-lt"/>
                </a:rPr>
                <a:t> </a:t>
              </a:r>
              <a:r>
                <a:rPr lang="en-US" sz="3000" dirty="0" err="1">
                  <a:latin typeface="+mj-lt"/>
                </a:rPr>
                <a:t>consequat</a:t>
              </a:r>
              <a:r>
                <a:rPr lang="en-US" sz="3000" dirty="0">
                  <a:latin typeface="+mj-lt"/>
                </a:rPr>
                <a:t>. Duis </a:t>
              </a:r>
              <a:r>
                <a:rPr lang="en-US" sz="3000" dirty="0" err="1">
                  <a:latin typeface="+mj-lt"/>
                </a:rPr>
                <a:t>aute</a:t>
              </a:r>
              <a:r>
                <a:rPr lang="en-US" sz="3000" dirty="0">
                  <a:latin typeface="+mj-lt"/>
                </a:rPr>
                <a:t> </a:t>
              </a:r>
              <a:r>
                <a:rPr lang="en-US" sz="3000" dirty="0" err="1">
                  <a:latin typeface="+mj-lt"/>
                </a:rPr>
                <a:t>irure</a:t>
              </a:r>
              <a:r>
                <a:rPr lang="en-US" sz="3000" dirty="0">
                  <a:latin typeface="+mj-lt"/>
                </a:rPr>
                <a:t> dolor in </a:t>
              </a:r>
              <a:r>
                <a:rPr lang="en-US" sz="3000" dirty="0" err="1">
                  <a:latin typeface="+mj-lt"/>
                </a:rPr>
                <a:t>reprehenderit</a:t>
              </a:r>
              <a:r>
                <a:rPr lang="en-US" sz="3000" dirty="0">
                  <a:latin typeface="+mj-lt"/>
                </a:rPr>
                <a:t> in </a:t>
              </a:r>
              <a:r>
                <a:rPr lang="en-US" sz="3000" dirty="0" err="1">
                  <a:latin typeface="+mj-lt"/>
                </a:rPr>
                <a:t>voluptate</a:t>
              </a:r>
              <a:r>
                <a:rPr lang="en-US" sz="3000" dirty="0">
                  <a:latin typeface="+mj-lt"/>
                </a:rPr>
                <a:t> </a:t>
              </a:r>
              <a:r>
                <a:rPr lang="en-US" sz="3000" dirty="0" err="1">
                  <a:latin typeface="+mj-lt"/>
                </a:rPr>
                <a:t>velit</a:t>
              </a:r>
              <a:r>
                <a:rPr lang="en-US" sz="3000" dirty="0">
                  <a:latin typeface="+mj-lt"/>
                </a:rPr>
                <a:t> </a:t>
              </a:r>
              <a:r>
                <a:rPr lang="en-US" sz="3000" dirty="0" err="1">
                  <a:latin typeface="+mj-lt"/>
                </a:rPr>
                <a:t>esse</a:t>
              </a:r>
              <a:r>
                <a:rPr lang="en-US" sz="3000" dirty="0">
                  <a:latin typeface="+mj-lt"/>
                </a:rPr>
                <a:t> </a:t>
              </a:r>
              <a:r>
                <a:rPr lang="en-US" sz="3000" dirty="0" err="1">
                  <a:latin typeface="+mj-lt"/>
                </a:rPr>
                <a:t>cillum</a:t>
              </a:r>
              <a:r>
                <a:rPr lang="en-US" sz="3000" dirty="0">
                  <a:latin typeface="+mj-lt"/>
                </a:rPr>
                <a:t> dolore </a:t>
              </a:r>
              <a:r>
                <a:rPr lang="en-US" sz="3000" dirty="0" err="1">
                  <a:latin typeface="+mj-lt"/>
                </a:rPr>
                <a:t>eu</a:t>
              </a:r>
              <a:r>
                <a:rPr lang="en-US" sz="3000" dirty="0">
                  <a:latin typeface="+mj-lt"/>
                </a:rPr>
                <a:t> </a:t>
              </a:r>
              <a:r>
                <a:rPr lang="en-US" sz="3000" dirty="0" err="1">
                  <a:latin typeface="+mj-lt"/>
                </a:rPr>
                <a:t>fugiat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a:t>
              </a:r>
              <a:endParaRPr lang="en-US" sz="3000" dirty="0">
                <a:latin typeface="+mj-lt"/>
              </a:endParaRPr>
            </a:p>
          </p:txBody>
        </p:sp>
      </p:grpSp>
      <p:cxnSp>
        <p:nvCxnSpPr>
          <p:cNvPr id="23" name="Straight Connector 22"/>
          <p:cNvCxnSpPr/>
          <p:nvPr/>
        </p:nvCxnSpPr>
        <p:spPr>
          <a:xfrm>
            <a:off x="15128365" y="7276654"/>
            <a:ext cx="0" cy="10913454"/>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15832808" y="6260993"/>
            <a:ext cx="13347030" cy="8340743"/>
            <a:chOff x="1554479" y="6472215"/>
            <a:chExt cx="12869444" cy="8340743"/>
          </a:xfrm>
        </p:grpSpPr>
        <p:sp>
          <p:nvSpPr>
            <p:cNvPr id="35" name="TextBox 34"/>
            <p:cNvSpPr txBox="1"/>
            <p:nvPr/>
          </p:nvSpPr>
          <p:spPr>
            <a:xfrm>
              <a:off x="1554479" y="6472215"/>
              <a:ext cx="4514329" cy="861774"/>
            </a:xfrm>
            <a:prstGeom prst="rect">
              <a:avLst/>
            </a:prstGeom>
            <a:noFill/>
          </p:spPr>
          <p:txBody>
            <a:bodyPr wrap="square" rtlCol="0">
              <a:spAutoFit/>
            </a:bodyPr>
            <a:lstStyle/>
            <a:p>
              <a:r>
                <a:rPr lang="en-US" sz="5000" b="1" dirty="0">
                  <a:solidFill>
                    <a:srgbClr val="1A8D96"/>
                  </a:solidFill>
                  <a:latin typeface="+mj-lt"/>
                </a:rPr>
                <a:t>Methods</a:t>
              </a:r>
            </a:p>
          </p:txBody>
        </p:sp>
        <p:cxnSp>
          <p:nvCxnSpPr>
            <p:cNvPr id="36" name="Straight Connector 35"/>
            <p:cNvCxnSpPr>
              <a:cxnSpLocks/>
            </p:cNvCxnSpPr>
            <p:nvPr/>
          </p:nvCxnSpPr>
          <p:spPr>
            <a:xfrm>
              <a:off x="5021623" y="6980045"/>
              <a:ext cx="9402300"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554480" y="7487876"/>
              <a:ext cx="12869443" cy="7325082"/>
            </a:xfrm>
            <a:prstGeom prst="rect">
              <a:avLst/>
            </a:prstGeom>
            <a:noFill/>
          </p:spPr>
          <p:txBody>
            <a:bodyPr wrap="square" rtlCol="0">
              <a:spAutoFit/>
            </a:bodyPr>
            <a:lstStyle/>
            <a:p>
              <a:r>
                <a:rPr lang="en-US" sz="4000" dirty="0">
                  <a:solidFill>
                    <a:srgbClr val="8BBB48"/>
                  </a:solidFill>
                </a:rPr>
                <a:t>Lorem ipsum dolor sit </a:t>
              </a:r>
              <a:r>
                <a:rPr lang="en-US" sz="4000" dirty="0" err="1">
                  <a:solidFill>
                    <a:srgbClr val="8BBB48"/>
                  </a:solidFill>
                </a:rPr>
                <a:t>amet</a:t>
              </a:r>
              <a:r>
                <a:rPr lang="en-US" sz="4000" dirty="0">
                  <a:solidFill>
                    <a:srgbClr val="8BBB48"/>
                  </a:solidFill>
                </a:rPr>
                <a:t>, </a:t>
              </a:r>
              <a:r>
                <a:rPr lang="en-US" sz="4000" dirty="0" err="1">
                  <a:solidFill>
                    <a:srgbClr val="8BBB48"/>
                  </a:solidFill>
                </a:rPr>
                <a:t>consectetur</a:t>
              </a:r>
              <a:r>
                <a:rPr lang="en-US" sz="4000" dirty="0">
                  <a:solidFill>
                    <a:srgbClr val="8BBB48"/>
                  </a:solidFill>
                </a:rPr>
                <a:t> </a:t>
              </a:r>
              <a:r>
                <a:rPr lang="en-US" sz="4000" dirty="0" err="1">
                  <a:solidFill>
                    <a:srgbClr val="8BBB48"/>
                  </a:solidFill>
                </a:rPr>
                <a:t>adipiscing</a:t>
              </a:r>
              <a:r>
                <a:rPr lang="en-US" sz="4000" dirty="0">
                  <a:solidFill>
                    <a:srgbClr val="8BBB48"/>
                  </a:solidFill>
                </a:rPr>
                <a:t> </a:t>
              </a:r>
              <a:r>
                <a:rPr lang="en-US" sz="4000" dirty="0" err="1">
                  <a:solidFill>
                    <a:srgbClr val="8BBB48"/>
                  </a:solidFill>
                </a:rPr>
                <a:t>elit</a:t>
              </a:r>
              <a:r>
                <a:rPr lang="en-US" sz="4000" dirty="0">
                  <a:solidFill>
                    <a:srgbClr val="8BBB48"/>
                  </a:solidFill>
                </a:rPr>
                <a:t>, sed do </a:t>
              </a:r>
              <a:r>
                <a:rPr lang="en-US" sz="4000" dirty="0" err="1">
                  <a:solidFill>
                    <a:srgbClr val="8BBB48"/>
                  </a:solidFill>
                </a:rPr>
                <a:t>eiusmod</a:t>
              </a:r>
              <a:r>
                <a:rPr lang="en-US" sz="4000" dirty="0">
                  <a:solidFill>
                    <a:srgbClr val="8BBB48"/>
                  </a:solidFill>
                </a:rPr>
                <a:t> </a:t>
              </a:r>
              <a:r>
                <a:rPr lang="en-US" sz="4000" dirty="0" err="1">
                  <a:solidFill>
                    <a:srgbClr val="8BBB48"/>
                  </a:solidFill>
                </a:rPr>
                <a:t>tempor</a:t>
              </a:r>
              <a:r>
                <a:rPr lang="en-US" sz="4000" dirty="0">
                  <a:solidFill>
                    <a:srgbClr val="8BBB48"/>
                  </a:solidFill>
                </a:rPr>
                <a:t> </a:t>
              </a:r>
              <a:r>
                <a:rPr lang="en-US" sz="4000" dirty="0" err="1">
                  <a:solidFill>
                    <a:srgbClr val="8BBB48"/>
                  </a:solidFill>
                </a:rPr>
                <a:t>incididunt</a:t>
              </a:r>
              <a:r>
                <a:rPr lang="en-US" sz="4000" dirty="0">
                  <a:solidFill>
                    <a:srgbClr val="8BBB48"/>
                  </a:solidFill>
                </a:rPr>
                <a:t> </a:t>
              </a:r>
              <a:r>
                <a:rPr lang="en-US" sz="4000" dirty="0" err="1">
                  <a:solidFill>
                    <a:srgbClr val="8BBB48"/>
                  </a:solidFill>
                </a:rPr>
                <a:t>ut</a:t>
              </a:r>
              <a:r>
                <a:rPr lang="en-US" sz="4000" dirty="0">
                  <a:solidFill>
                    <a:srgbClr val="8BBB48"/>
                  </a:solidFill>
                </a:rPr>
                <a:t> labore et dolore magna </a:t>
              </a:r>
              <a:r>
                <a:rPr lang="en-US" sz="4000" dirty="0" err="1">
                  <a:solidFill>
                    <a:srgbClr val="8BBB48"/>
                  </a:solidFill>
                </a:rPr>
                <a:t>aliqua</a:t>
              </a:r>
              <a:r>
                <a:rPr lang="en-US" sz="4000" dirty="0">
                  <a:solidFill>
                    <a:srgbClr val="8BBB48"/>
                  </a:solidFill>
                </a:rPr>
                <a:t>. Ut </a:t>
              </a:r>
              <a:r>
                <a:rPr lang="en-US" sz="4000" dirty="0" err="1">
                  <a:solidFill>
                    <a:srgbClr val="8BBB48"/>
                  </a:solidFill>
                </a:rPr>
                <a:t>enim</a:t>
              </a:r>
              <a:r>
                <a:rPr lang="en-US" sz="4000" dirty="0">
                  <a:solidFill>
                    <a:srgbClr val="8BBB48"/>
                  </a:solidFill>
                </a:rPr>
                <a:t> ad minim </a:t>
              </a:r>
              <a:r>
                <a:rPr lang="en-US" sz="4000" dirty="0" err="1">
                  <a:solidFill>
                    <a:srgbClr val="8BBB48"/>
                  </a:solidFill>
                </a:rPr>
                <a:t>veniam</a:t>
              </a:r>
              <a:r>
                <a:rPr lang="en-US" sz="4000" dirty="0">
                  <a:solidFill>
                    <a:srgbClr val="8BBB48"/>
                  </a:solidFill>
                </a:rPr>
                <a:t>, </a:t>
              </a:r>
              <a:r>
                <a:rPr lang="en-US" sz="4000" dirty="0" err="1">
                  <a:solidFill>
                    <a:srgbClr val="8BBB48"/>
                  </a:solidFill>
                </a:rPr>
                <a:t>quis</a:t>
              </a:r>
              <a:r>
                <a:rPr lang="en-US" sz="4000" dirty="0">
                  <a:solidFill>
                    <a:srgbClr val="8BBB48"/>
                  </a:solidFill>
                </a:rPr>
                <a:t> </a:t>
              </a:r>
              <a:r>
                <a:rPr lang="en-US" sz="4000" dirty="0" err="1">
                  <a:solidFill>
                    <a:srgbClr val="8BBB48"/>
                  </a:solidFill>
                </a:rPr>
                <a:t>nostrud</a:t>
              </a:r>
              <a:r>
                <a:rPr lang="en-US" sz="4000" dirty="0">
                  <a:solidFill>
                    <a:srgbClr val="8BBB48"/>
                  </a:solidFill>
                </a:rPr>
                <a:t> exercitation </a:t>
              </a:r>
              <a:r>
                <a:rPr lang="en-US" sz="4000" dirty="0" err="1">
                  <a:solidFill>
                    <a:srgbClr val="8BBB48"/>
                  </a:solidFill>
                </a:rPr>
                <a:t>ullamco</a:t>
              </a:r>
              <a:r>
                <a:rPr lang="en-US" sz="4000" dirty="0">
                  <a:solidFill>
                    <a:srgbClr val="8BBB48"/>
                  </a:solidFill>
                </a:rPr>
                <a:t> </a:t>
              </a:r>
              <a:r>
                <a:rPr lang="en-US" sz="4000" dirty="0" err="1">
                  <a:solidFill>
                    <a:srgbClr val="8BBB48"/>
                  </a:solidFill>
                </a:rPr>
                <a:t>laboris</a:t>
              </a:r>
              <a:r>
                <a:rPr lang="en-US" sz="4000" dirty="0">
                  <a:solidFill>
                    <a:srgbClr val="8BBB48"/>
                  </a:solidFill>
                </a:rPr>
                <a:t> nisi </a:t>
              </a:r>
              <a:r>
                <a:rPr lang="en-US" sz="4000" dirty="0" err="1">
                  <a:solidFill>
                    <a:srgbClr val="8BBB48"/>
                  </a:solidFill>
                </a:rPr>
                <a:t>ut</a:t>
              </a:r>
              <a:r>
                <a:rPr lang="en-US" sz="4000" dirty="0">
                  <a:solidFill>
                    <a:srgbClr val="8BBB48"/>
                  </a:solidFill>
                </a:rPr>
                <a:t> </a:t>
              </a:r>
              <a:r>
                <a:rPr lang="en-US" sz="4000" dirty="0" err="1">
                  <a:solidFill>
                    <a:srgbClr val="8BBB48"/>
                  </a:solidFill>
                </a:rPr>
                <a:t>aliquip</a:t>
              </a:r>
              <a:r>
                <a:rPr lang="en-US" sz="4000" dirty="0">
                  <a:solidFill>
                    <a:srgbClr val="8BBB48"/>
                  </a:solidFill>
                </a:rPr>
                <a:t> ex </a:t>
              </a:r>
              <a:r>
                <a:rPr lang="en-US" sz="4000" dirty="0" err="1">
                  <a:solidFill>
                    <a:srgbClr val="8BBB48"/>
                  </a:solidFill>
                </a:rPr>
                <a:t>ea</a:t>
              </a:r>
              <a:endParaRPr lang="en-US" sz="4000" dirty="0">
                <a:solidFill>
                  <a:srgbClr val="8BBB48"/>
                </a:solidFill>
              </a:endParaRPr>
            </a:p>
            <a:p>
              <a:r>
                <a:rPr lang="en-US" sz="3000" dirty="0">
                  <a:latin typeface="+mj-lt"/>
                </a:rPr>
                <a:t>Lorem ipsum dolor sit </a:t>
              </a:r>
              <a:r>
                <a:rPr lang="en-US" sz="3000" dirty="0" err="1">
                  <a:latin typeface="+mj-lt"/>
                </a:rPr>
                <a:t>amet</a:t>
              </a:r>
              <a:r>
                <a:rPr lang="en-US" sz="3000" dirty="0">
                  <a:latin typeface="+mj-lt"/>
                </a:rPr>
                <a:t>, </a:t>
              </a:r>
              <a:r>
                <a:rPr lang="en-US" sz="3000" dirty="0" err="1">
                  <a:latin typeface="+mj-lt"/>
                </a:rPr>
                <a:t>consectetur</a:t>
              </a:r>
              <a:r>
                <a:rPr lang="en-US" sz="3000" dirty="0">
                  <a:latin typeface="+mj-lt"/>
                </a:rPr>
                <a:t> </a:t>
              </a:r>
              <a:r>
                <a:rPr lang="en-US" sz="3000" dirty="0" err="1">
                  <a:latin typeface="+mj-lt"/>
                </a:rPr>
                <a:t>adipiscing</a:t>
              </a:r>
              <a:r>
                <a:rPr lang="en-US" sz="3000" dirty="0">
                  <a:latin typeface="+mj-lt"/>
                </a:rPr>
                <a:t> </a:t>
              </a:r>
              <a:r>
                <a:rPr lang="en-US" sz="3000" dirty="0" err="1">
                  <a:latin typeface="+mj-lt"/>
                </a:rPr>
                <a:t>elit</a:t>
              </a:r>
              <a:r>
                <a:rPr lang="en-US" sz="3000" dirty="0">
                  <a:latin typeface="+mj-lt"/>
                </a:rPr>
                <a:t>, sed do </a:t>
              </a:r>
              <a:r>
                <a:rPr lang="en-US" sz="3000" dirty="0" err="1">
                  <a:latin typeface="+mj-lt"/>
                </a:rPr>
                <a:t>eiusmod</a:t>
              </a:r>
              <a:r>
                <a:rPr lang="en-US" sz="3000" dirty="0">
                  <a:latin typeface="+mj-lt"/>
                </a:rPr>
                <a:t> </a:t>
              </a:r>
              <a:r>
                <a:rPr lang="en-US" sz="3000" dirty="0" err="1">
                  <a:latin typeface="+mj-lt"/>
                </a:rPr>
                <a:t>tempor</a:t>
              </a:r>
              <a:r>
                <a:rPr lang="en-US" sz="3000" dirty="0">
                  <a:latin typeface="+mj-lt"/>
                </a:rPr>
                <a:t> </a:t>
              </a:r>
              <a:r>
                <a:rPr lang="en-US" sz="3000" dirty="0" err="1">
                  <a:latin typeface="+mj-lt"/>
                </a:rPr>
                <a:t>incididunt</a:t>
              </a:r>
              <a:r>
                <a:rPr lang="en-US" sz="3000" dirty="0">
                  <a:latin typeface="+mj-lt"/>
                </a:rPr>
                <a:t> </a:t>
              </a:r>
              <a:r>
                <a:rPr lang="en-US" sz="3000" dirty="0" err="1">
                  <a:latin typeface="+mj-lt"/>
                </a:rPr>
                <a:t>ut</a:t>
              </a:r>
              <a:r>
                <a:rPr lang="en-US" sz="3000" dirty="0">
                  <a:latin typeface="+mj-lt"/>
                </a:rPr>
                <a:t> labore et dolore magna </a:t>
              </a:r>
              <a:r>
                <a:rPr lang="en-US" sz="3000" dirty="0" err="1">
                  <a:latin typeface="+mj-lt"/>
                </a:rPr>
                <a:t>aliqua</a:t>
              </a:r>
              <a:r>
                <a:rPr lang="en-US" sz="3000" dirty="0">
                  <a:latin typeface="+mj-lt"/>
                </a:rPr>
                <a:t>. Duis </a:t>
              </a:r>
              <a:r>
                <a:rPr lang="en-US" sz="3000" dirty="0" err="1">
                  <a:latin typeface="+mj-lt"/>
                </a:rPr>
                <a:t>aute</a:t>
              </a:r>
              <a:r>
                <a:rPr lang="en-US" sz="3000" dirty="0">
                  <a:latin typeface="+mj-lt"/>
                </a:rPr>
                <a:t> </a:t>
              </a:r>
              <a:r>
                <a:rPr lang="en-US" sz="3000" dirty="0" err="1">
                  <a:latin typeface="+mj-lt"/>
                </a:rPr>
                <a:t>irure</a:t>
              </a:r>
              <a:r>
                <a:rPr lang="en-US" sz="3000" dirty="0">
                  <a:latin typeface="+mj-lt"/>
                </a:rPr>
                <a:t> dolor in </a:t>
              </a:r>
              <a:r>
                <a:rPr lang="en-US" sz="3000" dirty="0" err="1">
                  <a:latin typeface="+mj-lt"/>
                </a:rPr>
                <a:t>reprehenderit</a:t>
              </a:r>
              <a:r>
                <a:rPr lang="en-US" sz="3000" dirty="0">
                  <a:latin typeface="+mj-lt"/>
                </a:rPr>
                <a:t> in </a:t>
              </a:r>
              <a:r>
                <a:rPr lang="en-US" sz="3000" dirty="0" err="1">
                  <a:latin typeface="+mj-lt"/>
                </a:rPr>
                <a:t>voluptate</a:t>
              </a:r>
              <a:r>
                <a:rPr lang="en-US" sz="3000" dirty="0">
                  <a:latin typeface="+mj-lt"/>
                </a:rPr>
                <a:t> </a:t>
              </a:r>
              <a:r>
                <a:rPr lang="en-US" sz="3000" dirty="0" err="1">
                  <a:latin typeface="+mj-lt"/>
                </a:rPr>
                <a:t>velit</a:t>
              </a:r>
              <a:r>
                <a:rPr lang="en-US" sz="3000" dirty="0">
                  <a:latin typeface="+mj-lt"/>
                </a:rPr>
                <a:t> </a:t>
              </a:r>
              <a:r>
                <a:rPr lang="en-US" sz="3000" dirty="0" err="1">
                  <a:latin typeface="+mj-lt"/>
                </a:rPr>
                <a:t>esse</a:t>
              </a:r>
              <a:r>
                <a:rPr lang="en-US" sz="3000" dirty="0">
                  <a:latin typeface="+mj-lt"/>
                </a:rPr>
                <a:t> </a:t>
              </a:r>
              <a:r>
                <a:rPr lang="en-US" sz="3000" dirty="0" err="1">
                  <a:latin typeface="+mj-lt"/>
                </a:rPr>
                <a:t>cillum</a:t>
              </a:r>
              <a:r>
                <a:rPr lang="en-US" sz="3000" dirty="0">
                  <a:latin typeface="+mj-lt"/>
                </a:rPr>
                <a:t> dolore </a:t>
              </a:r>
              <a:r>
                <a:rPr lang="en-US" sz="3000" dirty="0" err="1">
                  <a:latin typeface="+mj-lt"/>
                </a:rPr>
                <a:t>eu</a:t>
              </a:r>
              <a:r>
                <a:rPr lang="en-US" sz="3000" dirty="0">
                  <a:latin typeface="+mj-lt"/>
                </a:rPr>
                <a:t> </a:t>
              </a:r>
              <a:r>
                <a:rPr lang="en-US" sz="3000" dirty="0" err="1">
                  <a:latin typeface="+mj-lt"/>
                </a:rPr>
                <a:t>fugiat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a:t>
              </a:r>
              <a:endParaRPr lang="en-US" sz="3000" dirty="0">
                <a:latin typeface="+mj-lt"/>
              </a:endParaRPr>
            </a:p>
          </p:txBody>
        </p:sp>
      </p:grpSp>
      <p:sp>
        <p:nvSpPr>
          <p:cNvPr id="40" name="TextBox 39"/>
          <p:cNvSpPr txBox="1"/>
          <p:nvPr/>
        </p:nvSpPr>
        <p:spPr>
          <a:xfrm>
            <a:off x="15857538" y="14725530"/>
            <a:ext cx="3644500" cy="861774"/>
          </a:xfrm>
          <a:prstGeom prst="rect">
            <a:avLst/>
          </a:prstGeom>
          <a:noFill/>
        </p:spPr>
        <p:txBody>
          <a:bodyPr wrap="square" rtlCol="0">
            <a:spAutoFit/>
          </a:bodyPr>
          <a:lstStyle/>
          <a:p>
            <a:r>
              <a:rPr lang="en-US" sz="5000" b="1" dirty="0">
                <a:solidFill>
                  <a:srgbClr val="1A8D96"/>
                </a:solidFill>
                <a:latin typeface="+mj-lt"/>
              </a:rPr>
              <a:t>Objectives</a:t>
            </a:r>
          </a:p>
        </p:txBody>
      </p:sp>
      <p:cxnSp>
        <p:nvCxnSpPr>
          <p:cNvPr id="41" name="Straight Connector 40"/>
          <p:cNvCxnSpPr>
            <a:cxnSpLocks/>
          </p:cNvCxnSpPr>
          <p:nvPr/>
        </p:nvCxnSpPr>
        <p:spPr>
          <a:xfrm>
            <a:off x="19502038" y="15233360"/>
            <a:ext cx="9715900"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15857539" y="15512591"/>
            <a:ext cx="13035598" cy="4247317"/>
            <a:chOff x="15857539" y="15020548"/>
            <a:chExt cx="13666878" cy="4247317"/>
          </a:xfrm>
        </p:grpSpPr>
        <p:sp>
          <p:nvSpPr>
            <p:cNvPr id="42" name="TextBox 41"/>
            <p:cNvSpPr txBox="1"/>
            <p:nvPr/>
          </p:nvSpPr>
          <p:spPr>
            <a:xfrm>
              <a:off x="15857539" y="15249148"/>
              <a:ext cx="6619003" cy="3323987"/>
            </a:xfrm>
            <a:prstGeom prst="rect">
              <a:avLst/>
            </a:prstGeom>
            <a:noFill/>
          </p:spPr>
          <p:txBody>
            <a:bodyPr wrap="square" rtlCol="0">
              <a:spAutoFit/>
            </a:bodyPr>
            <a:lstStyle/>
            <a:p>
              <a:r>
                <a:rPr lang="en-US" sz="3000" dirty="0">
                  <a:latin typeface="+mj-lt"/>
                </a:rPr>
                <a:t>Lorem ipsum dolor sit </a:t>
              </a:r>
              <a:r>
                <a:rPr lang="en-US" sz="3000" dirty="0" err="1">
                  <a:latin typeface="+mj-lt"/>
                </a:rPr>
                <a:t>amet</a:t>
              </a:r>
              <a:r>
                <a:rPr lang="en-US" sz="3000" dirty="0">
                  <a:latin typeface="+mj-lt"/>
                </a:rPr>
                <a:t>, </a:t>
              </a:r>
              <a:r>
                <a:rPr lang="en-US" sz="3000" dirty="0" err="1">
                  <a:latin typeface="+mj-lt"/>
                </a:rPr>
                <a:t>consectetur</a:t>
              </a:r>
              <a:r>
                <a:rPr lang="en-US" sz="3000" dirty="0">
                  <a:latin typeface="+mj-lt"/>
                </a:rPr>
                <a:t> </a:t>
              </a:r>
              <a:r>
                <a:rPr lang="en-US" sz="3000" dirty="0" err="1">
                  <a:latin typeface="+mj-lt"/>
                </a:rPr>
                <a:t>adipiscing</a:t>
              </a:r>
              <a:r>
                <a:rPr lang="en-US" sz="3000" dirty="0">
                  <a:latin typeface="+mj-lt"/>
                </a:rPr>
                <a:t> </a:t>
              </a:r>
              <a:r>
                <a:rPr lang="en-US" sz="3000" dirty="0" err="1">
                  <a:latin typeface="+mj-lt"/>
                </a:rPr>
                <a:t>elit</a:t>
              </a:r>
              <a:r>
                <a:rPr lang="en-US" sz="3000" dirty="0">
                  <a:latin typeface="+mj-lt"/>
                </a:rPr>
                <a:t>, sed do </a:t>
              </a:r>
              <a:r>
                <a:rPr lang="en-US" sz="3000" dirty="0" err="1">
                  <a:latin typeface="+mj-lt"/>
                </a:rPr>
                <a:t>eiusmod</a:t>
              </a:r>
              <a:r>
                <a:rPr lang="en-US" sz="3000" dirty="0">
                  <a:latin typeface="+mj-lt"/>
                </a:rPr>
                <a:t> </a:t>
              </a:r>
              <a:r>
                <a:rPr lang="en-US" sz="3000" dirty="0" err="1">
                  <a:latin typeface="+mj-lt"/>
                </a:rPr>
                <a:t>tempor</a:t>
              </a:r>
              <a:r>
                <a:rPr lang="en-US" sz="3000" dirty="0">
                  <a:latin typeface="+mj-lt"/>
                </a:rPr>
                <a:t> </a:t>
              </a:r>
              <a:r>
                <a:rPr lang="en-US" sz="3000" dirty="0" err="1">
                  <a:latin typeface="+mj-lt"/>
                </a:rPr>
                <a:t>incididunt</a:t>
              </a:r>
              <a:r>
                <a:rPr lang="en-US" sz="3000" dirty="0">
                  <a:latin typeface="+mj-lt"/>
                </a:rPr>
                <a:t> </a:t>
              </a:r>
              <a:r>
                <a:rPr lang="en-US" sz="3000" dirty="0" err="1">
                  <a:latin typeface="+mj-lt"/>
                </a:rPr>
                <a:t>ut</a:t>
              </a:r>
              <a:r>
                <a:rPr lang="en-US" sz="3000" dirty="0">
                  <a:latin typeface="+mj-lt"/>
                </a:rPr>
                <a:t> labore et dolore magna </a:t>
              </a:r>
              <a:r>
                <a:rPr lang="en-US" sz="3000" dirty="0" err="1">
                  <a:latin typeface="+mj-lt"/>
                </a:rPr>
                <a:t>aliqua</a:t>
              </a:r>
              <a:r>
                <a:rPr lang="en-US" sz="3000" dirty="0">
                  <a:latin typeface="+mj-lt"/>
                </a:rPr>
                <a:t>. Ut </a:t>
              </a:r>
              <a:r>
                <a:rPr lang="en-US" sz="3000" dirty="0" err="1">
                  <a:latin typeface="+mj-lt"/>
                </a:rPr>
                <a:t>enim</a:t>
              </a:r>
              <a:r>
                <a:rPr lang="en-US" sz="3000" dirty="0">
                  <a:latin typeface="+mj-lt"/>
                </a:rPr>
                <a:t> ad minim </a:t>
              </a:r>
              <a:r>
                <a:rPr lang="en-US" sz="3000" dirty="0" err="1">
                  <a:latin typeface="+mj-lt"/>
                </a:rPr>
                <a:t>veniam</a:t>
              </a:r>
              <a:r>
                <a:rPr lang="en-US" sz="3000" dirty="0">
                  <a:latin typeface="+mj-lt"/>
                </a:rPr>
                <a:t>, </a:t>
              </a:r>
              <a:r>
                <a:rPr lang="en-US" sz="3000" dirty="0" err="1">
                  <a:latin typeface="+mj-lt"/>
                </a:rPr>
                <a:t>quis</a:t>
              </a:r>
              <a:r>
                <a:rPr lang="en-US" sz="3000" dirty="0">
                  <a:latin typeface="+mj-lt"/>
                </a:rPr>
                <a:t> </a:t>
              </a:r>
              <a:r>
                <a:rPr lang="en-US" sz="3000" dirty="0" err="1">
                  <a:latin typeface="+mj-lt"/>
                </a:rPr>
                <a:t>nostrud</a:t>
              </a:r>
              <a:r>
                <a:rPr lang="en-US" sz="3000" dirty="0">
                  <a:latin typeface="+mj-lt"/>
                </a:rPr>
                <a:t> exercitation </a:t>
              </a:r>
              <a:r>
                <a:rPr lang="en-US" sz="3000" dirty="0" err="1">
                  <a:latin typeface="+mj-lt"/>
                </a:rPr>
                <a:t>ullamco</a:t>
              </a:r>
              <a:r>
                <a:rPr lang="en-US" sz="3000" dirty="0">
                  <a:latin typeface="+mj-lt"/>
                </a:rPr>
                <a:t> </a:t>
              </a:r>
              <a:r>
                <a:rPr lang="en-US" sz="3000" dirty="0" err="1">
                  <a:latin typeface="+mj-lt"/>
                </a:rPr>
                <a:t>laboris</a:t>
              </a:r>
              <a:r>
                <a:rPr lang="en-US" sz="3000" dirty="0">
                  <a:latin typeface="+mj-lt"/>
                </a:rPr>
                <a:t> nisi </a:t>
              </a:r>
              <a:r>
                <a:rPr lang="en-US" sz="3000" dirty="0" err="1">
                  <a:latin typeface="+mj-lt"/>
                </a:rPr>
                <a:t>ut</a:t>
              </a:r>
              <a:r>
                <a:rPr lang="en-US" sz="3000" dirty="0">
                  <a:latin typeface="+mj-lt"/>
                </a:rPr>
                <a:t> </a:t>
              </a:r>
              <a:r>
                <a:rPr lang="en-US" sz="3000" dirty="0" err="1">
                  <a:latin typeface="+mj-lt"/>
                </a:rPr>
                <a:t>aliquip</a:t>
              </a:r>
              <a:r>
                <a:rPr lang="en-US" sz="3000" dirty="0">
                  <a:latin typeface="+mj-lt"/>
                </a:rPr>
                <a:t> ex </a:t>
              </a:r>
              <a:r>
                <a:rPr lang="en-US" sz="3000" dirty="0" err="1">
                  <a:latin typeface="+mj-lt"/>
                </a:rPr>
                <a:t>ea</a:t>
              </a:r>
              <a:r>
                <a:rPr lang="en-US" sz="3000" dirty="0">
                  <a:latin typeface="+mj-lt"/>
                </a:rPr>
                <a:t> </a:t>
              </a:r>
              <a:r>
                <a:rPr lang="en-US" sz="3000" dirty="0" err="1">
                  <a:latin typeface="+mj-lt"/>
                </a:rPr>
                <a:t>commodo</a:t>
              </a:r>
              <a:r>
                <a:rPr lang="en-US" sz="3000" dirty="0">
                  <a:latin typeface="+mj-lt"/>
                </a:rPr>
                <a:t> </a:t>
              </a:r>
              <a:r>
                <a:rPr lang="en-US" sz="3000" dirty="0" err="1">
                  <a:latin typeface="+mj-lt"/>
                </a:rPr>
                <a:t>consequat</a:t>
              </a:r>
              <a:r>
                <a:rPr lang="en-US" sz="3000" dirty="0">
                  <a:latin typeface="+mj-lt"/>
                </a:rPr>
                <a:t>. </a:t>
              </a:r>
            </a:p>
          </p:txBody>
        </p:sp>
        <p:sp>
          <p:nvSpPr>
            <p:cNvPr id="43" name="TextBox 42"/>
            <p:cNvSpPr txBox="1"/>
            <p:nvPr/>
          </p:nvSpPr>
          <p:spPr>
            <a:xfrm>
              <a:off x="23634652" y="15020548"/>
              <a:ext cx="5889765" cy="4247317"/>
            </a:xfrm>
            <a:prstGeom prst="rect">
              <a:avLst/>
            </a:prstGeom>
            <a:noFill/>
          </p:spPr>
          <p:txBody>
            <a:bodyPr wrap="square" rtlCol="0">
              <a:spAutoFit/>
            </a:bodyPr>
            <a:lstStyle/>
            <a:p>
              <a:r>
                <a:rPr lang="en-US" sz="3000" dirty="0">
                  <a:solidFill>
                    <a:schemeClr val="bg1"/>
                  </a:solidFill>
                  <a:latin typeface="+mj-lt"/>
                </a:rPr>
                <a:t>Lorem ipsum dolor sit </a:t>
              </a:r>
              <a:r>
                <a:rPr lang="en-US" sz="3000" dirty="0" err="1">
                  <a:solidFill>
                    <a:schemeClr val="bg1"/>
                  </a:solidFill>
                  <a:latin typeface="+mj-lt"/>
                </a:rPr>
                <a:t>amet</a:t>
              </a:r>
              <a:r>
                <a:rPr lang="en-US" sz="3000" dirty="0">
                  <a:solidFill>
                    <a:schemeClr val="bg1"/>
                  </a:solidFill>
                  <a:latin typeface="+mj-lt"/>
                </a:rPr>
                <a:t>, </a:t>
              </a:r>
              <a:r>
                <a:rPr lang="en-US" sz="3000" dirty="0" err="1">
                  <a:solidFill>
                    <a:schemeClr val="bg1"/>
                  </a:solidFill>
                  <a:latin typeface="+mj-lt"/>
                </a:rPr>
                <a:t>consectetur</a:t>
              </a:r>
              <a:r>
                <a:rPr lang="en-US" sz="3000" dirty="0">
                  <a:solidFill>
                    <a:schemeClr val="bg1"/>
                  </a:solidFill>
                  <a:latin typeface="+mj-lt"/>
                </a:rPr>
                <a:t> </a:t>
              </a:r>
              <a:r>
                <a:rPr lang="en-US" sz="3000" dirty="0" err="1">
                  <a:solidFill>
                    <a:schemeClr val="bg1"/>
                  </a:solidFill>
                  <a:latin typeface="+mj-lt"/>
                </a:rPr>
                <a:t>adipiscing</a:t>
              </a:r>
              <a:r>
                <a:rPr lang="en-US" sz="3000" dirty="0">
                  <a:solidFill>
                    <a:schemeClr val="bg1"/>
                  </a:solidFill>
                  <a:latin typeface="+mj-lt"/>
                </a:rPr>
                <a:t> </a:t>
              </a:r>
              <a:r>
                <a:rPr lang="en-US" sz="3000" dirty="0" err="1">
                  <a:solidFill>
                    <a:schemeClr val="bg1"/>
                  </a:solidFill>
                  <a:latin typeface="+mj-lt"/>
                </a:rPr>
                <a:t>elit</a:t>
              </a:r>
              <a:r>
                <a:rPr lang="en-US" sz="3000" dirty="0">
                  <a:solidFill>
                    <a:schemeClr val="bg1"/>
                  </a:solidFill>
                  <a:latin typeface="+mj-lt"/>
                </a:rPr>
                <a:t>, sed do </a:t>
              </a:r>
              <a:r>
                <a:rPr lang="en-US" sz="3000" dirty="0" err="1">
                  <a:solidFill>
                    <a:schemeClr val="bg1"/>
                  </a:solidFill>
                  <a:latin typeface="+mj-lt"/>
                </a:rPr>
                <a:t>eiusmod</a:t>
              </a:r>
              <a:r>
                <a:rPr lang="en-US" sz="3000" dirty="0">
                  <a:solidFill>
                    <a:schemeClr val="bg1"/>
                  </a:solidFill>
                  <a:latin typeface="+mj-lt"/>
                </a:rPr>
                <a:t> </a:t>
              </a:r>
              <a:r>
                <a:rPr lang="en-US" sz="3000" dirty="0" err="1">
                  <a:solidFill>
                    <a:schemeClr val="bg1"/>
                  </a:solidFill>
                  <a:latin typeface="+mj-lt"/>
                </a:rPr>
                <a:t>tempor</a:t>
              </a:r>
              <a:r>
                <a:rPr lang="en-US" sz="3000" dirty="0">
                  <a:solidFill>
                    <a:schemeClr val="bg1"/>
                  </a:solidFill>
                  <a:latin typeface="+mj-lt"/>
                </a:rPr>
                <a:t> </a:t>
              </a:r>
              <a:r>
                <a:rPr lang="en-US" sz="3000" dirty="0" err="1">
                  <a:solidFill>
                    <a:schemeClr val="bg1"/>
                  </a:solidFill>
                  <a:latin typeface="+mj-lt"/>
                </a:rPr>
                <a:t>incididunt</a:t>
              </a:r>
              <a:r>
                <a:rPr lang="en-US" sz="3000" dirty="0">
                  <a:solidFill>
                    <a:schemeClr val="bg1"/>
                  </a:solidFill>
                  <a:latin typeface="+mj-lt"/>
                </a:rPr>
                <a:t> </a:t>
              </a:r>
              <a:r>
                <a:rPr lang="en-US" sz="3000" dirty="0" err="1">
                  <a:solidFill>
                    <a:schemeClr val="bg1"/>
                  </a:solidFill>
                  <a:latin typeface="+mj-lt"/>
                </a:rPr>
                <a:t>ut</a:t>
              </a:r>
              <a:r>
                <a:rPr lang="en-US" sz="3000" dirty="0">
                  <a:solidFill>
                    <a:schemeClr val="bg1"/>
                  </a:solidFill>
                  <a:latin typeface="+mj-lt"/>
                </a:rPr>
                <a:t> labore et dolore magna </a:t>
              </a:r>
              <a:r>
                <a:rPr lang="en-US" sz="3000" dirty="0" err="1">
                  <a:solidFill>
                    <a:schemeClr val="bg1"/>
                  </a:solidFill>
                  <a:latin typeface="+mj-lt"/>
                </a:rPr>
                <a:t>aliqua</a:t>
              </a:r>
              <a:r>
                <a:rPr lang="en-US" sz="3000" dirty="0">
                  <a:solidFill>
                    <a:schemeClr val="bg1"/>
                  </a:solidFill>
                  <a:latin typeface="+mj-lt"/>
                </a:rPr>
                <a:t>. Ut </a:t>
              </a:r>
              <a:r>
                <a:rPr lang="en-US" sz="3000" dirty="0" err="1">
                  <a:solidFill>
                    <a:schemeClr val="bg1"/>
                  </a:solidFill>
                  <a:latin typeface="+mj-lt"/>
                </a:rPr>
                <a:t>enim</a:t>
              </a:r>
              <a:r>
                <a:rPr lang="en-US" sz="3000" dirty="0">
                  <a:solidFill>
                    <a:schemeClr val="bg1"/>
                  </a:solidFill>
                  <a:latin typeface="+mj-lt"/>
                </a:rPr>
                <a:t> ad minim </a:t>
              </a:r>
              <a:r>
                <a:rPr lang="en-US" sz="3000" dirty="0" err="1">
                  <a:solidFill>
                    <a:schemeClr val="bg1"/>
                  </a:solidFill>
                  <a:latin typeface="+mj-lt"/>
                </a:rPr>
                <a:t>veniam</a:t>
              </a:r>
              <a:r>
                <a:rPr lang="en-US" sz="3000" dirty="0">
                  <a:solidFill>
                    <a:schemeClr val="bg1"/>
                  </a:solidFill>
                  <a:latin typeface="+mj-lt"/>
                </a:rPr>
                <a:t>, </a:t>
              </a:r>
              <a:r>
                <a:rPr lang="en-US" sz="3000" dirty="0" err="1">
                  <a:solidFill>
                    <a:schemeClr val="bg1"/>
                  </a:solidFill>
                  <a:latin typeface="+mj-lt"/>
                </a:rPr>
                <a:t>quis</a:t>
              </a:r>
              <a:r>
                <a:rPr lang="en-US" sz="3000" dirty="0">
                  <a:solidFill>
                    <a:schemeClr val="bg1"/>
                  </a:solidFill>
                  <a:latin typeface="+mj-lt"/>
                </a:rPr>
                <a:t> </a:t>
              </a:r>
              <a:r>
                <a:rPr lang="en-US" sz="3000" dirty="0" err="1">
                  <a:solidFill>
                    <a:schemeClr val="bg1"/>
                  </a:solidFill>
                  <a:latin typeface="+mj-lt"/>
                </a:rPr>
                <a:t>nostrud</a:t>
              </a:r>
              <a:r>
                <a:rPr lang="en-US" sz="3000" dirty="0">
                  <a:solidFill>
                    <a:schemeClr val="bg1"/>
                  </a:solidFill>
                  <a:latin typeface="+mj-lt"/>
                </a:rPr>
                <a:t> exercitation </a:t>
              </a:r>
              <a:r>
                <a:rPr lang="en-US" sz="3000" dirty="0" err="1">
                  <a:solidFill>
                    <a:schemeClr val="bg1"/>
                  </a:solidFill>
                  <a:latin typeface="+mj-lt"/>
                </a:rPr>
                <a:t>ullamco</a:t>
              </a:r>
              <a:r>
                <a:rPr lang="en-US" sz="3000" dirty="0">
                  <a:solidFill>
                    <a:schemeClr val="bg1"/>
                  </a:solidFill>
                  <a:latin typeface="+mj-lt"/>
                </a:rPr>
                <a:t> </a:t>
              </a:r>
              <a:r>
                <a:rPr lang="en-US" sz="3000" dirty="0" err="1">
                  <a:solidFill>
                    <a:schemeClr val="bg1"/>
                  </a:solidFill>
                  <a:latin typeface="+mj-lt"/>
                </a:rPr>
                <a:t>laboris</a:t>
              </a:r>
              <a:r>
                <a:rPr lang="en-US" sz="3000" dirty="0">
                  <a:solidFill>
                    <a:schemeClr val="bg1"/>
                  </a:solidFill>
                  <a:latin typeface="+mj-lt"/>
                </a:rPr>
                <a:t> nisi </a:t>
              </a:r>
              <a:r>
                <a:rPr lang="en-US" sz="3000" dirty="0" err="1">
                  <a:solidFill>
                    <a:schemeClr val="bg1"/>
                  </a:solidFill>
                  <a:latin typeface="+mj-lt"/>
                </a:rPr>
                <a:t>ut</a:t>
              </a:r>
              <a:r>
                <a:rPr lang="en-US" sz="3000" dirty="0">
                  <a:solidFill>
                    <a:schemeClr val="bg1"/>
                  </a:solidFill>
                  <a:latin typeface="+mj-lt"/>
                </a:rPr>
                <a:t> </a:t>
              </a:r>
              <a:r>
                <a:rPr lang="en-US" sz="3000" dirty="0" err="1">
                  <a:solidFill>
                    <a:schemeClr val="bg1"/>
                  </a:solidFill>
                  <a:latin typeface="+mj-lt"/>
                </a:rPr>
                <a:t>aliquip</a:t>
              </a:r>
              <a:r>
                <a:rPr lang="en-US" sz="3000" dirty="0">
                  <a:solidFill>
                    <a:schemeClr val="bg1"/>
                  </a:solidFill>
                  <a:latin typeface="+mj-lt"/>
                </a:rPr>
                <a:t> ex </a:t>
              </a:r>
              <a:r>
                <a:rPr lang="en-US" sz="3000" dirty="0" err="1">
                  <a:solidFill>
                    <a:schemeClr val="bg1"/>
                  </a:solidFill>
                  <a:latin typeface="+mj-lt"/>
                </a:rPr>
                <a:t>ea</a:t>
              </a:r>
              <a:r>
                <a:rPr lang="en-US" sz="3000" dirty="0">
                  <a:solidFill>
                    <a:schemeClr val="bg1"/>
                  </a:solidFill>
                  <a:latin typeface="+mj-lt"/>
                </a:rPr>
                <a:t> </a:t>
              </a:r>
              <a:r>
                <a:rPr lang="en-US" sz="3000" dirty="0" err="1">
                  <a:solidFill>
                    <a:schemeClr val="bg1"/>
                  </a:solidFill>
                  <a:latin typeface="+mj-lt"/>
                </a:rPr>
                <a:t>commodo</a:t>
              </a:r>
              <a:r>
                <a:rPr lang="en-US" sz="3000" dirty="0">
                  <a:solidFill>
                    <a:schemeClr val="bg1"/>
                  </a:solidFill>
                  <a:latin typeface="+mj-lt"/>
                </a:rPr>
                <a:t> </a:t>
              </a:r>
              <a:r>
                <a:rPr lang="en-US" sz="3000" dirty="0" err="1">
                  <a:solidFill>
                    <a:schemeClr val="bg1"/>
                  </a:solidFill>
                  <a:latin typeface="+mj-lt"/>
                </a:rPr>
                <a:t>consequat</a:t>
              </a:r>
              <a:r>
                <a:rPr lang="en-US" sz="3000" dirty="0">
                  <a:solidFill>
                    <a:schemeClr val="bg1"/>
                  </a:solidFill>
                  <a:latin typeface="+mj-lt"/>
                </a:rPr>
                <a:t>. </a:t>
              </a:r>
            </a:p>
          </p:txBody>
        </p:sp>
      </p:grpSp>
      <p:graphicFrame>
        <p:nvGraphicFramePr>
          <p:cNvPr id="45" name="Grafiek 10">
            <a:extLst>
              <a:ext uri="{FF2B5EF4-FFF2-40B4-BE49-F238E27FC236}">
                <a16:creationId xmlns:a16="http://schemas.microsoft.com/office/drawing/2014/main" id="{01756D02-0D9C-439D-9BAF-C5518696FB91}"/>
              </a:ext>
            </a:extLst>
          </p:cNvPr>
          <p:cNvGraphicFramePr/>
          <p:nvPr>
            <p:extLst>
              <p:ext uri="{D42A27DB-BD31-4B8C-83A1-F6EECF244321}">
                <p14:modId xmlns:p14="http://schemas.microsoft.com/office/powerpoint/2010/main" val="3509752729"/>
              </p:ext>
            </p:extLst>
          </p:nvPr>
        </p:nvGraphicFramePr>
        <p:xfrm>
          <a:off x="17290108" y="20701909"/>
          <a:ext cx="14716598" cy="77193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6" name="Grafiek 6">
            <a:extLst>
              <a:ext uri="{FF2B5EF4-FFF2-40B4-BE49-F238E27FC236}">
                <a16:creationId xmlns:a16="http://schemas.microsoft.com/office/drawing/2014/main" id="{6ABBE14E-3939-4679-A7F6-0947C49B8977}"/>
              </a:ext>
            </a:extLst>
          </p:cNvPr>
          <p:cNvGraphicFramePr/>
          <p:nvPr>
            <p:extLst>
              <p:ext uri="{D42A27DB-BD31-4B8C-83A1-F6EECF244321}">
                <p14:modId xmlns:p14="http://schemas.microsoft.com/office/powerpoint/2010/main" val="3628108982"/>
              </p:ext>
            </p:extLst>
          </p:nvPr>
        </p:nvGraphicFramePr>
        <p:xfrm>
          <a:off x="1399614" y="13356821"/>
          <a:ext cx="9057249" cy="5846420"/>
        </p:xfrm>
        <a:graphic>
          <a:graphicData uri="http://schemas.openxmlformats.org/drawingml/2006/chart">
            <c:chart xmlns:c="http://schemas.openxmlformats.org/drawingml/2006/chart" xmlns:r="http://schemas.openxmlformats.org/officeDocument/2006/relationships" r:id="rId3"/>
          </a:graphicData>
        </a:graphic>
      </p:graphicFrame>
      <p:sp>
        <p:nvSpPr>
          <p:cNvPr id="48" name="TextBox 47"/>
          <p:cNvSpPr txBox="1"/>
          <p:nvPr/>
        </p:nvSpPr>
        <p:spPr>
          <a:xfrm>
            <a:off x="11071813" y="13956087"/>
            <a:ext cx="4383492" cy="2554545"/>
          </a:xfrm>
          <a:prstGeom prst="rect">
            <a:avLst/>
          </a:prstGeom>
          <a:noFill/>
        </p:spPr>
        <p:txBody>
          <a:bodyPr wrap="square" rtlCol="0">
            <a:spAutoFit/>
          </a:bodyPr>
          <a:lstStyle/>
          <a:p>
            <a:r>
              <a:rPr lang="en-US" sz="4000" dirty="0">
                <a:solidFill>
                  <a:srgbClr val="8BBB48"/>
                </a:solidFill>
              </a:rPr>
              <a:t>Lorem ipsum dolor sit </a:t>
            </a:r>
            <a:r>
              <a:rPr lang="en-US" sz="4000" dirty="0" err="1">
                <a:solidFill>
                  <a:srgbClr val="8BBB48"/>
                </a:solidFill>
              </a:rPr>
              <a:t>amet</a:t>
            </a:r>
            <a:r>
              <a:rPr lang="en-US" sz="4000" dirty="0">
                <a:solidFill>
                  <a:srgbClr val="8BBB48"/>
                </a:solidFill>
              </a:rPr>
              <a:t>, </a:t>
            </a:r>
            <a:r>
              <a:rPr lang="en-US" sz="4000" dirty="0" err="1">
                <a:solidFill>
                  <a:srgbClr val="8BBB48"/>
                </a:solidFill>
              </a:rPr>
              <a:t>consectetur</a:t>
            </a:r>
            <a:r>
              <a:rPr lang="en-US" sz="4000" dirty="0">
                <a:solidFill>
                  <a:srgbClr val="8BBB48"/>
                </a:solidFill>
              </a:rPr>
              <a:t> </a:t>
            </a:r>
            <a:r>
              <a:rPr lang="en-US" sz="4000" dirty="0" err="1">
                <a:solidFill>
                  <a:srgbClr val="8BBB48"/>
                </a:solidFill>
              </a:rPr>
              <a:t>adipiscing</a:t>
            </a:r>
            <a:r>
              <a:rPr lang="en-US" sz="4000" dirty="0">
                <a:solidFill>
                  <a:srgbClr val="8BBB48"/>
                </a:solidFill>
              </a:rPr>
              <a:t> </a:t>
            </a:r>
            <a:r>
              <a:rPr lang="en-US" sz="4000" dirty="0" err="1">
                <a:solidFill>
                  <a:srgbClr val="8BBB48"/>
                </a:solidFill>
              </a:rPr>
              <a:t>elit</a:t>
            </a:r>
            <a:r>
              <a:rPr lang="en-US" sz="4000" dirty="0">
                <a:solidFill>
                  <a:srgbClr val="8BBB48"/>
                </a:solidFill>
              </a:rPr>
              <a:t>, </a:t>
            </a:r>
            <a:endParaRPr lang="en-US" sz="3000" dirty="0">
              <a:solidFill>
                <a:srgbClr val="8BBB48"/>
              </a:solidFill>
              <a:latin typeface="+mj-lt"/>
            </a:endParaRPr>
          </a:p>
        </p:txBody>
      </p:sp>
      <p:grpSp>
        <p:nvGrpSpPr>
          <p:cNvPr id="56" name="Group 55"/>
          <p:cNvGrpSpPr/>
          <p:nvPr/>
        </p:nvGrpSpPr>
        <p:grpSpPr>
          <a:xfrm>
            <a:off x="10484716" y="14186686"/>
            <a:ext cx="304800" cy="2093345"/>
            <a:chOff x="10484716" y="13652500"/>
            <a:chExt cx="304800" cy="2093345"/>
          </a:xfrm>
        </p:grpSpPr>
        <p:sp>
          <p:nvSpPr>
            <p:cNvPr id="49" name="Oval 48"/>
            <p:cNvSpPr/>
            <p:nvPr/>
          </p:nvSpPr>
          <p:spPr>
            <a:xfrm>
              <a:off x="10484716" y="13652500"/>
              <a:ext cx="304800" cy="304800"/>
            </a:xfrm>
            <a:prstGeom prst="ellipse">
              <a:avLst/>
            </a:prstGeom>
            <a:solidFill>
              <a:srgbClr val="1A8D96"/>
            </a:solidFill>
            <a:ln>
              <a:solidFill>
                <a:srgbClr val="1A8D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10484716" y="14017587"/>
              <a:ext cx="304800" cy="304800"/>
            </a:xfrm>
            <a:prstGeom prst="ellipse">
              <a:avLst/>
            </a:prstGeom>
            <a:solidFill>
              <a:srgbClr val="1A8D96"/>
            </a:solidFill>
            <a:ln>
              <a:solidFill>
                <a:srgbClr val="1A8D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0484716" y="14382674"/>
              <a:ext cx="304800" cy="304800"/>
            </a:xfrm>
            <a:prstGeom prst="ellipse">
              <a:avLst/>
            </a:prstGeom>
            <a:solidFill>
              <a:srgbClr val="8BBB48"/>
            </a:solidFill>
            <a:ln>
              <a:solidFill>
                <a:srgbClr val="8BBB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0484716" y="14747761"/>
              <a:ext cx="304800" cy="304800"/>
            </a:xfrm>
            <a:prstGeom prst="ellipse">
              <a:avLst/>
            </a:prstGeom>
            <a:solidFill>
              <a:srgbClr val="8BBB48"/>
            </a:solidFill>
            <a:ln>
              <a:solidFill>
                <a:srgbClr val="8BBB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10484716" y="15094403"/>
              <a:ext cx="304800" cy="304800"/>
            </a:xfrm>
            <a:prstGeom prst="ellipse">
              <a:avLst/>
            </a:prstGeom>
            <a:solidFill>
              <a:srgbClr val="F4D85A"/>
            </a:solidFill>
            <a:ln>
              <a:solidFill>
                <a:srgbClr val="F4D8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10484716" y="15441045"/>
              <a:ext cx="304800" cy="304800"/>
            </a:xfrm>
            <a:prstGeom prst="ellipse">
              <a:avLst/>
            </a:prstGeom>
            <a:solidFill>
              <a:srgbClr val="F4D85A"/>
            </a:solidFill>
            <a:ln>
              <a:solidFill>
                <a:srgbClr val="F4D8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TextBox 59"/>
          <p:cNvSpPr txBox="1"/>
          <p:nvPr/>
        </p:nvSpPr>
        <p:spPr>
          <a:xfrm>
            <a:off x="11071813" y="20463842"/>
            <a:ext cx="8430225" cy="8402300"/>
          </a:xfrm>
          <a:prstGeom prst="rect">
            <a:avLst/>
          </a:prstGeom>
          <a:noFill/>
        </p:spPr>
        <p:txBody>
          <a:bodyPr wrap="square" rtlCol="0">
            <a:spAutoFit/>
          </a:bodyPr>
          <a:lstStyle/>
          <a:p>
            <a:r>
              <a:rPr lang="en-US" sz="3000">
                <a:latin typeface="+mj-l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laborumt nulla pariatur. Excepteur sint occaecat cupidatat non proident, sunt in culpa qui officia deserunt mollit anim id est laborumt nulla pariatur. Excepteur sint occaecat cupidatat non proident, sunt in culpa qui officia deserunt mollit anim id est laborumt nulla pariatur. Excepteur sint occaecat cupidatat non proident, sunt in culpa qui officia deserunt mollit anim id est laborum</a:t>
            </a:r>
          </a:p>
        </p:txBody>
      </p:sp>
      <p:grpSp>
        <p:nvGrpSpPr>
          <p:cNvPr id="63" name="Group 62"/>
          <p:cNvGrpSpPr/>
          <p:nvPr/>
        </p:nvGrpSpPr>
        <p:grpSpPr>
          <a:xfrm>
            <a:off x="1131888" y="19448181"/>
            <a:ext cx="28047950" cy="861774"/>
            <a:chOff x="1131888" y="20751473"/>
            <a:chExt cx="28047950" cy="861774"/>
          </a:xfrm>
        </p:grpSpPr>
        <p:sp>
          <p:nvSpPr>
            <p:cNvPr id="58" name="TextBox 57"/>
            <p:cNvSpPr txBox="1"/>
            <p:nvPr/>
          </p:nvSpPr>
          <p:spPr>
            <a:xfrm>
              <a:off x="13171212" y="20751473"/>
              <a:ext cx="3644500" cy="861774"/>
            </a:xfrm>
            <a:prstGeom prst="rect">
              <a:avLst/>
            </a:prstGeom>
            <a:noFill/>
          </p:spPr>
          <p:txBody>
            <a:bodyPr wrap="square" rtlCol="0">
              <a:spAutoFit/>
            </a:bodyPr>
            <a:lstStyle/>
            <a:p>
              <a:pPr algn="ctr"/>
              <a:r>
                <a:rPr lang="en-US" sz="5000" b="1" dirty="0">
                  <a:solidFill>
                    <a:srgbClr val="1A8D96"/>
                  </a:solidFill>
                  <a:latin typeface="+mj-lt"/>
                </a:rPr>
                <a:t>Results</a:t>
              </a:r>
            </a:p>
          </p:txBody>
        </p:sp>
        <p:cxnSp>
          <p:nvCxnSpPr>
            <p:cNvPr id="59" name="Straight Connector 58"/>
            <p:cNvCxnSpPr/>
            <p:nvPr/>
          </p:nvCxnSpPr>
          <p:spPr>
            <a:xfrm>
              <a:off x="16642357" y="21259303"/>
              <a:ext cx="12537481"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131888" y="21259303"/>
              <a:ext cx="12327611"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grpSp>
      <p:pic>
        <p:nvPicPr>
          <p:cNvPr id="62" name="Picture 61"/>
          <p:cNvPicPr>
            <a:picLocks noChangeAspect="1"/>
          </p:cNvPicPr>
          <p:nvPr/>
        </p:nvPicPr>
        <p:blipFill>
          <a:blip r:embed="rId4"/>
          <a:stretch>
            <a:fillRect/>
          </a:stretch>
        </p:blipFill>
        <p:spPr>
          <a:xfrm>
            <a:off x="1077617" y="20719759"/>
            <a:ext cx="9379245" cy="7007605"/>
          </a:xfrm>
          <a:prstGeom prst="rect">
            <a:avLst/>
          </a:prstGeom>
        </p:spPr>
      </p:pic>
      <p:grpSp>
        <p:nvGrpSpPr>
          <p:cNvPr id="66" name="Group 65"/>
          <p:cNvGrpSpPr/>
          <p:nvPr/>
        </p:nvGrpSpPr>
        <p:grpSpPr>
          <a:xfrm>
            <a:off x="1247775" y="28677129"/>
            <a:ext cx="27932063" cy="3416318"/>
            <a:chOff x="1554479" y="6472215"/>
            <a:chExt cx="26969939" cy="3416318"/>
          </a:xfrm>
        </p:grpSpPr>
        <p:sp>
          <p:nvSpPr>
            <p:cNvPr id="67" name="TextBox 66"/>
            <p:cNvSpPr txBox="1"/>
            <p:nvPr/>
          </p:nvSpPr>
          <p:spPr>
            <a:xfrm>
              <a:off x="1554479" y="6472215"/>
              <a:ext cx="3518965" cy="861774"/>
            </a:xfrm>
            <a:prstGeom prst="rect">
              <a:avLst/>
            </a:prstGeom>
            <a:noFill/>
          </p:spPr>
          <p:txBody>
            <a:bodyPr wrap="square" rtlCol="0">
              <a:spAutoFit/>
            </a:bodyPr>
            <a:lstStyle/>
            <a:p>
              <a:r>
                <a:rPr lang="en-US" sz="5000" b="1" dirty="0">
                  <a:solidFill>
                    <a:srgbClr val="1A8D96"/>
                  </a:solidFill>
                  <a:latin typeface="+mj-lt"/>
                </a:rPr>
                <a:t>Discussion</a:t>
              </a:r>
            </a:p>
          </p:txBody>
        </p:sp>
        <p:cxnSp>
          <p:nvCxnSpPr>
            <p:cNvPr id="68" name="Straight Connector 67"/>
            <p:cNvCxnSpPr/>
            <p:nvPr/>
          </p:nvCxnSpPr>
          <p:spPr>
            <a:xfrm>
              <a:off x="5073444" y="6980045"/>
              <a:ext cx="23450974"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1554481" y="7487876"/>
              <a:ext cx="8286415" cy="2400657"/>
            </a:xfrm>
            <a:prstGeom prst="rect">
              <a:avLst/>
            </a:prstGeom>
            <a:noFill/>
          </p:spPr>
          <p:txBody>
            <a:bodyPr wrap="square" rtlCol="0">
              <a:spAutoFit/>
            </a:bodyPr>
            <a:lstStyle/>
            <a:p>
              <a:r>
                <a:rPr lang="en-US" sz="3000">
                  <a:latin typeface="+mj-lt"/>
                </a:rPr>
                <a:t>Lorem ipsum dolor sit amet, consectetur adipiscing elit, sed do eiusmod tempor incididunt ut labore et dolore magna aliqua. Ut enim ad minim veniam, quis nostrud exercitation ullamco laboris nisi ut aliquip ex ea commodo consequat. </a:t>
              </a:r>
            </a:p>
          </p:txBody>
        </p:sp>
        <p:sp>
          <p:nvSpPr>
            <p:cNvPr id="71" name="TextBox 70"/>
            <p:cNvSpPr txBox="1"/>
            <p:nvPr/>
          </p:nvSpPr>
          <p:spPr>
            <a:xfrm>
              <a:off x="10822665" y="7487876"/>
              <a:ext cx="8286415" cy="2400657"/>
            </a:xfrm>
            <a:prstGeom prst="rect">
              <a:avLst/>
            </a:prstGeom>
            <a:noFill/>
          </p:spPr>
          <p:txBody>
            <a:bodyPr wrap="square" rtlCol="0">
              <a:spAutoFit/>
            </a:bodyPr>
            <a:lstStyle/>
            <a:p>
              <a:r>
                <a:rPr lang="en-US" sz="3000" dirty="0">
                  <a:latin typeface="+mj-lt"/>
                </a:rPr>
                <a:t>Lorem ipsum dolor sit </a:t>
              </a:r>
              <a:r>
                <a:rPr lang="en-US" sz="3000" dirty="0" err="1">
                  <a:latin typeface="+mj-lt"/>
                </a:rPr>
                <a:t>amet</a:t>
              </a:r>
              <a:r>
                <a:rPr lang="en-US" sz="3000" dirty="0">
                  <a:latin typeface="+mj-lt"/>
                </a:rPr>
                <a:t>, </a:t>
              </a:r>
              <a:r>
                <a:rPr lang="en-US" sz="3000" dirty="0" err="1">
                  <a:latin typeface="+mj-lt"/>
                </a:rPr>
                <a:t>consectetur</a:t>
              </a:r>
              <a:r>
                <a:rPr lang="en-US" sz="3000" dirty="0">
                  <a:latin typeface="+mj-lt"/>
                </a:rPr>
                <a:t> </a:t>
              </a:r>
              <a:r>
                <a:rPr lang="en-US" sz="3000" dirty="0" err="1">
                  <a:latin typeface="+mj-lt"/>
                </a:rPr>
                <a:t>adipiscing</a:t>
              </a:r>
              <a:r>
                <a:rPr lang="en-US" sz="3000" dirty="0">
                  <a:latin typeface="+mj-lt"/>
                </a:rPr>
                <a:t> </a:t>
              </a:r>
              <a:r>
                <a:rPr lang="en-US" sz="3000" dirty="0" err="1">
                  <a:latin typeface="+mj-lt"/>
                </a:rPr>
                <a:t>elit</a:t>
              </a:r>
              <a:r>
                <a:rPr lang="en-US" sz="3000" dirty="0">
                  <a:latin typeface="+mj-lt"/>
                </a:rPr>
                <a:t>, sed do </a:t>
              </a:r>
              <a:r>
                <a:rPr lang="en-US" sz="3000" dirty="0" err="1">
                  <a:latin typeface="+mj-lt"/>
                </a:rPr>
                <a:t>eiusmod</a:t>
              </a:r>
              <a:r>
                <a:rPr lang="en-US" sz="3000" dirty="0">
                  <a:latin typeface="+mj-lt"/>
                </a:rPr>
                <a:t> </a:t>
              </a:r>
              <a:r>
                <a:rPr lang="en-US" sz="3000" dirty="0" err="1">
                  <a:latin typeface="+mj-lt"/>
                </a:rPr>
                <a:t>tempor</a:t>
              </a:r>
              <a:r>
                <a:rPr lang="en-US" sz="3000" dirty="0">
                  <a:latin typeface="+mj-lt"/>
                </a:rPr>
                <a:t> </a:t>
              </a:r>
              <a:r>
                <a:rPr lang="en-US" sz="3000" dirty="0" err="1">
                  <a:latin typeface="+mj-lt"/>
                </a:rPr>
                <a:t>incididunt</a:t>
              </a:r>
              <a:r>
                <a:rPr lang="en-US" sz="3000" dirty="0">
                  <a:latin typeface="+mj-lt"/>
                </a:rPr>
                <a:t> </a:t>
              </a:r>
              <a:r>
                <a:rPr lang="en-US" sz="3000" dirty="0" err="1">
                  <a:latin typeface="+mj-lt"/>
                </a:rPr>
                <a:t>ut</a:t>
              </a:r>
              <a:r>
                <a:rPr lang="en-US" sz="3000" dirty="0">
                  <a:latin typeface="+mj-lt"/>
                </a:rPr>
                <a:t> labore et dolore magna </a:t>
              </a:r>
              <a:r>
                <a:rPr lang="en-US" sz="3000" dirty="0" err="1">
                  <a:latin typeface="+mj-lt"/>
                </a:rPr>
                <a:t>aliqua</a:t>
              </a:r>
              <a:r>
                <a:rPr lang="en-US" sz="3000" dirty="0">
                  <a:latin typeface="+mj-lt"/>
                </a:rPr>
                <a:t>. Ut </a:t>
              </a:r>
              <a:r>
                <a:rPr lang="en-US" sz="3000" dirty="0" err="1">
                  <a:latin typeface="+mj-lt"/>
                </a:rPr>
                <a:t>enim</a:t>
              </a:r>
              <a:r>
                <a:rPr lang="en-US" sz="3000" dirty="0">
                  <a:latin typeface="+mj-lt"/>
                </a:rPr>
                <a:t> ad minim </a:t>
              </a:r>
              <a:r>
                <a:rPr lang="en-US" sz="3000" dirty="0" err="1">
                  <a:latin typeface="+mj-lt"/>
                </a:rPr>
                <a:t>veniam</a:t>
              </a:r>
              <a:r>
                <a:rPr lang="en-US" sz="3000" dirty="0">
                  <a:latin typeface="+mj-lt"/>
                </a:rPr>
                <a:t>, </a:t>
              </a:r>
              <a:r>
                <a:rPr lang="en-US" sz="3000" dirty="0" err="1">
                  <a:latin typeface="+mj-lt"/>
                </a:rPr>
                <a:t>quis</a:t>
              </a:r>
              <a:r>
                <a:rPr lang="en-US" sz="3000" dirty="0">
                  <a:latin typeface="+mj-lt"/>
                </a:rPr>
                <a:t> </a:t>
              </a:r>
              <a:r>
                <a:rPr lang="en-US" sz="3000" dirty="0" err="1">
                  <a:latin typeface="+mj-lt"/>
                </a:rPr>
                <a:t>nostrud</a:t>
              </a:r>
              <a:r>
                <a:rPr lang="en-US" sz="3000" dirty="0">
                  <a:latin typeface="+mj-lt"/>
                </a:rPr>
                <a:t> exercitation </a:t>
              </a:r>
              <a:r>
                <a:rPr lang="en-US" sz="3000" dirty="0" err="1">
                  <a:latin typeface="+mj-lt"/>
                </a:rPr>
                <a:t>ullamco</a:t>
              </a:r>
              <a:r>
                <a:rPr lang="en-US" sz="3000" dirty="0">
                  <a:latin typeface="+mj-lt"/>
                </a:rPr>
                <a:t> </a:t>
              </a:r>
              <a:r>
                <a:rPr lang="en-US" sz="3000" dirty="0" err="1">
                  <a:latin typeface="+mj-lt"/>
                </a:rPr>
                <a:t>laboris</a:t>
              </a:r>
              <a:r>
                <a:rPr lang="en-US" sz="3000" dirty="0">
                  <a:latin typeface="+mj-lt"/>
                </a:rPr>
                <a:t> nisi </a:t>
              </a:r>
              <a:r>
                <a:rPr lang="en-US" sz="3000" dirty="0" err="1">
                  <a:latin typeface="+mj-lt"/>
                </a:rPr>
                <a:t>ut</a:t>
              </a:r>
              <a:r>
                <a:rPr lang="en-US" sz="3000" dirty="0">
                  <a:latin typeface="+mj-lt"/>
                </a:rPr>
                <a:t> </a:t>
              </a:r>
              <a:r>
                <a:rPr lang="en-US" sz="3000" dirty="0" err="1">
                  <a:latin typeface="+mj-lt"/>
                </a:rPr>
                <a:t>aliquip</a:t>
              </a:r>
              <a:r>
                <a:rPr lang="en-US" sz="3000" dirty="0">
                  <a:latin typeface="+mj-lt"/>
                </a:rPr>
                <a:t> ex </a:t>
              </a:r>
              <a:r>
                <a:rPr lang="en-US" sz="3000" dirty="0" err="1">
                  <a:latin typeface="+mj-lt"/>
                </a:rPr>
                <a:t>ea</a:t>
              </a:r>
              <a:r>
                <a:rPr lang="en-US" sz="3000" dirty="0">
                  <a:latin typeface="+mj-lt"/>
                </a:rPr>
                <a:t> </a:t>
              </a:r>
              <a:r>
                <a:rPr lang="en-US" sz="3000" dirty="0" err="1">
                  <a:latin typeface="+mj-lt"/>
                </a:rPr>
                <a:t>commodo</a:t>
              </a:r>
              <a:r>
                <a:rPr lang="en-US" sz="3000" dirty="0">
                  <a:latin typeface="+mj-lt"/>
                </a:rPr>
                <a:t> </a:t>
              </a:r>
              <a:r>
                <a:rPr lang="en-US" sz="3000" dirty="0" err="1">
                  <a:latin typeface="+mj-lt"/>
                </a:rPr>
                <a:t>consequat</a:t>
              </a:r>
              <a:r>
                <a:rPr lang="en-US" sz="3000" dirty="0">
                  <a:latin typeface="+mj-lt"/>
                </a:rPr>
                <a:t>. </a:t>
              </a:r>
            </a:p>
          </p:txBody>
        </p:sp>
        <p:sp>
          <p:nvSpPr>
            <p:cNvPr id="72" name="TextBox 71"/>
            <p:cNvSpPr txBox="1"/>
            <p:nvPr/>
          </p:nvSpPr>
          <p:spPr>
            <a:xfrm>
              <a:off x="20238003" y="7487876"/>
              <a:ext cx="8286415" cy="2400657"/>
            </a:xfrm>
            <a:prstGeom prst="rect">
              <a:avLst/>
            </a:prstGeom>
            <a:noFill/>
          </p:spPr>
          <p:txBody>
            <a:bodyPr wrap="square" rtlCol="0">
              <a:spAutoFit/>
            </a:bodyPr>
            <a:lstStyle/>
            <a:p>
              <a:r>
                <a:rPr lang="en-US" sz="3000">
                  <a:latin typeface="+mj-lt"/>
                </a:rPr>
                <a:t>Lorem ipsum dolor sit amet, consectetur adipiscing elit, sed do eiusmod tempor incididunt ut labore et dolore magna aliqua. Ut enim ad minim veniam, quis nostrud exercitation ullamco laboris nisi ut aliquip ex ea commodo consequat. </a:t>
              </a:r>
            </a:p>
          </p:txBody>
        </p:sp>
      </p:grpSp>
      <p:graphicFrame>
        <p:nvGraphicFramePr>
          <p:cNvPr id="75" name="Chart 74"/>
          <p:cNvGraphicFramePr/>
          <p:nvPr>
            <p:extLst>
              <p:ext uri="{D42A27DB-BD31-4B8C-83A1-F6EECF244321}">
                <p14:modId xmlns:p14="http://schemas.microsoft.com/office/powerpoint/2010/main" val="1813745843"/>
              </p:ext>
            </p:extLst>
          </p:nvPr>
        </p:nvGraphicFramePr>
        <p:xfrm>
          <a:off x="1131887" y="33323815"/>
          <a:ext cx="13292036" cy="6822306"/>
        </p:xfrm>
        <a:graphic>
          <a:graphicData uri="http://schemas.openxmlformats.org/drawingml/2006/chart">
            <c:chart xmlns:c="http://schemas.openxmlformats.org/drawingml/2006/chart" xmlns:r="http://schemas.openxmlformats.org/officeDocument/2006/relationships" r:id="rId5"/>
          </a:graphicData>
        </a:graphic>
      </p:graphicFrame>
      <p:cxnSp>
        <p:nvCxnSpPr>
          <p:cNvPr id="76" name="Straight Connector 75"/>
          <p:cNvCxnSpPr/>
          <p:nvPr/>
        </p:nvCxnSpPr>
        <p:spPr>
          <a:xfrm>
            <a:off x="15128365" y="34208459"/>
            <a:ext cx="10035" cy="7168882"/>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15455305" y="32996105"/>
            <a:ext cx="13724533" cy="861774"/>
            <a:chOff x="15455305" y="31909178"/>
            <a:chExt cx="13724533" cy="861774"/>
          </a:xfrm>
        </p:grpSpPr>
        <p:sp>
          <p:nvSpPr>
            <p:cNvPr id="82" name="TextBox 81"/>
            <p:cNvSpPr txBox="1"/>
            <p:nvPr/>
          </p:nvSpPr>
          <p:spPr>
            <a:xfrm>
              <a:off x="15455305" y="31909178"/>
              <a:ext cx="3644500" cy="861774"/>
            </a:xfrm>
            <a:prstGeom prst="rect">
              <a:avLst/>
            </a:prstGeom>
            <a:noFill/>
            <a:ln>
              <a:solidFill>
                <a:schemeClr val="bg1"/>
              </a:solidFill>
            </a:ln>
          </p:spPr>
          <p:txBody>
            <a:bodyPr wrap="square" rtlCol="0">
              <a:spAutoFit/>
            </a:bodyPr>
            <a:lstStyle/>
            <a:p>
              <a:r>
                <a:rPr lang="en-US" sz="5000" b="1" dirty="0">
                  <a:solidFill>
                    <a:srgbClr val="1A8D96"/>
                  </a:solidFill>
                  <a:latin typeface="+mj-lt"/>
                </a:rPr>
                <a:t>Conclusion</a:t>
              </a:r>
            </a:p>
          </p:txBody>
        </p:sp>
        <p:cxnSp>
          <p:nvCxnSpPr>
            <p:cNvPr id="83" name="Straight Connector 82"/>
            <p:cNvCxnSpPr/>
            <p:nvPr/>
          </p:nvCxnSpPr>
          <p:spPr>
            <a:xfrm>
              <a:off x="19099805" y="32417008"/>
              <a:ext cx="10080033" cy="0"/>
            </a:xfrm>
            <a:prstGeom prst="line">
              <a:avLst/>
            </a:prstGeom>
            <a:ln w="28575">
              <a:solidFill>
                <a:srgbClr val="1A8D96"/>
              </a:solidFill>
            </a:ln>
          </p:spPr>
          <p:style>
            <a:lnRef idx="1">
              <a:schemeClr val="accent1"/>
            </a:lnRef>
            <a:fillRef idx="0">
              <a:schemeClr val="accent1"/>
            </a:fillRef>
            <a:effectRef idx="0">
              <a:schemeClr val="accent1"/>
            </a:effectRef>
            <a:fontRef idx="minor">
              <a:schemeClr val="tx1"/>
            </a:fontRef>
          </p:style>
        </p:cxnSp>
      </p:grpSp>
      <p:sp>
        <p:nvSpPr>
          <p:cNvPr id="85" name="TextBox 84"/>
          <p:cNvSpPr txBox="1"/>
          <p:nvPr/>
        </p:nvSpPr>
        <p:spPr>
          <a:xfrm>
            <a:off x="15857538" y="34052259"/>
            <a:ext cx="13322300" cy="7325082"/>
          </a:xfrm>
          <a:prstGeom prst="rect">
            <a:avLst/>
          </a:prstGeom>
          <a:noFill/>
        </p:spPr>
        <p:txBody>
          <a:bodyPr wrap="square" rtlCol="0">
            <a:spAutoFit/>
          </a:bodyPr>
          <a:lstStyle/>
          <a:p>
            <a:r>
              <a:rPr lang="en-US" sz="4000" dirty="0">
                <a:solidFill>
                  <a:srgbClr val="8BBB48"/>
                </a:solidFill>
              </a:rPr>
              <a:t>Lorem ipsum dolor sit </a:t>
            </a:r>
            <a:r>
              <a:rPr lang="en-US" sz="4000" dirty="0" err="1">
                <a:solidFill>
                  <a:srgbClr val="8BBB48"/>
                </a:solidFill>
              </a:rPr>
              <a:t>amet</a:t>
            </a:r>
            <a:r>
              <a:rPr lang="en-US" sz="4000" dirty="0">
                <a:solidFill>
                  <a:srgbClr val="8BBB48"/>
                </a:solidFill>
              </a:rPr>
              <a:t>, </a:t>
            </a:r>
            <a:r>
              <a:rPr lang="en-US" sz="4000" dirty="0" err="1">
                <a:solidFill>
                  <a:srgbClr val="8BBB48"/>
                </a:solidFill>
              </a:rPr>
              <a:t>consectetur</a:t>
            </a:r>
            <a:r>
              <a:rPr lang="en-US" sz="4000" dirty="0">
                <a:solidFill>
                  <a:srgbClr val="8BBB48"/>
                </a:solidFill>
              </a:rPr>
              <a:t> </a:t>
            </a:r>
            <a:r>
              <a:rPr lang="en-US" sz="4000" dirty="0" err="1">
                <a:solidFill>
                  <a:srgbClr val="8BBB48"/>
                </a:solidFill>
              </a:rPr>
              <a:t>adipiscing</a:t>
            </a:r>
            <a:r>
              <a:rPr lang="en-US" sz="4000" dirty="0">
                <a:solidFill>
                  <a:srgbClr val="8BBB48"/>
                </a:solidFill>
              </a:rPr>
              <a:t> </a:t>
            </a:r>
            <a:r>
              <a:rPr lang="en-US" sz="4000" dirty="0" err="1">
                <a:solidFill>
                  <a:srgbClr val="8BBB48"/>
                </a:solidFill>
              </a:rPr>
              <a:t>elit</a:t>
            </a:r>
            <a:r>
              <a:rPr lang="en-US" sz="4000" dirty="0">
                <a:solidFill>
                  <a:srgbClr val="8BBB48"/>
                </a:solidFill>
              </a:rPr>
              <a:t>, sed do </a:t>
            </a:r>
            <a:r>
              <a:rPr lang="en-US" sz="4000" dirty="0" err="1">
                <a:solidFill>
                  <a:srgbClr val="8BBB48"/>
                </a:solidFill>
              </a:rPr>
              <a:t>eiusmod</a:t>
            </a:r>
            <a:r>
              <a:rPr lang="en-US" sz="4000" dirty="0">
                <a:solidFill>
                  <a:srgbClr val="8BBB48"/>
                </a:solidFill>
              </a:rPr>
              <a:t> </a:t>
            </a:r>
            <a:r>
              <a:rPr lang="en-US" sz="4000" dirty="0" err="1">
                <a:solidFill>
                  <a:srgbClr val="8BBB48"/>
                </a:solidFill>
              </a:rPr>
              <a:t>tempor</a:t>
            </a:r>
            <a:r>
              <a:rPr lang="en-US" sz="4000" dirty="0">
                <a:solidFill>
                  <a:srgbClr val="8BBB48"/>
                </a:solidFill>
              </a:rPr>
              <a:t> </a:t>
            </a:r>
            <a:r>
              <a:rPr lang="en-US" sz="4000" dirty="0" err="1">
                <a:solidFill>
                  <a:srgbClr val="8BBB48"/>
                </a:solidFill>
              </a:rPr>
              <a:t>incididunt</a:t>
            </a:r>
            <a:r>
              <a:rPr lang="en-US" sz="4000" dirty="0">
                <a:solidFill>
                  <a:srgbClr val="8BBB48"/>
                </a:solidFill>
              </a:rPr>
              <a:t> </a:t>
            </a:r>
            <a:r>
              <a:rPr lang="en-US" sz="4000" dirty="0" err="1">
                <a:solidFill>
                  <a:srgbClr val="8BBB48"/>
                </a:solidFill>
              </a:rPr>
              <a:t>ut</a:t>
            </a:r>
            <a:r>
              <a:rPr lang="en-US" sz="4000" dirty="0">
                <a:solidFill>
                  <a:srgbClr val="8BBB48"/>
                </a:solidFill>
              </a:rPr>
              <a:t> labore et dolore magna </a:t>
            </a:r>
            <a:r>
              <a:rPr lang="en-US" sz="4000" dirty="0" err="1">
                <a:solidFill>
                  <a:srgbClr val="8BBB48"/>
                </a:solidFill>
              </a:rPr>
              <a:t>aliqua</a:t>
            </a:r>
            <a:r>
              <a:rPr lang="en-US" sz="4000" dirty="0">
                <a:solidFill>
                  <a:srgbClr val="8BBB48"/>
                </a:solidFill>
              </a:rPr>
              <a:t>. Ut </a:t>
            </a:r>
            <a:r>
              <a:rPr lang="en-US" sz="4000" dirty="0" err="1">
                <a:solidFill>
                  <a:srgbClr val="8BBB48"/>
                </a:solidFill>
              </a:rPr>
              <a:t>enim</a:t>
            </a:r>
            <a:r>
              <a:rPr lang="en-US" sz="4000" dirty="0">
                <a:solidFill>
                  <a:srgbClr val="8BBB48"/>
                </a:solidFill>
              </a:rPr>
              <a:t> ad minim </a:t>
            </a:r>
            <a:r>
              <a:rPr lang="en-US" sz="4000" dirty="0" err="1">
                <a:solidFill>
                  <a:srgbClr val="8BBB48"/>
                </a:solidFill>
              </a:rPr>
              <a:t>veniam</a:t>
            </a:r>
            <a:r>
              <a:rPr lang="en-US" sz="4000" dirty="0">
                <a:solidFill>
                  <a:srgbClr val="8BBB48"/>
                </a:solidFill>
              </a:rPr>
              <a:t>, </a:t>
            </a:r>
            <a:r>
              <a:rPr lang="en-US" sz="4000" dirty="0" err="1">
                <a:solidFill>
                  <a:srgbClr val="8BBB48"/>
                </a:solidFill>
              </a:rPr>
              <a:t>quis</a:t>
            </a:r>
            <a:r>
              <a:rPr lang="en-US" sz="4000" dirty="0">
                <a:solidFill>
                  <a:srgbClr val="8BBB48"/>
                </a:solidFill>
              </a:rPr>
              <a:t> </a:t>
            </a:r>
            <a:r>
              <a:rPr lang="en-US" sz="4000" dirty="0" err="1">
                <a:solidFill>
                  <a:srgbClr val="8BBB48"/>
                </a:solidFill>
              </a:rPr>
              <a:t>nostrud</a:t>
            </a:r>
            <a:r>
              <a:rPr lang="en-US" sz="4000" dirty="0">
                <a:solidFill>
                  <a:srgbClr val="8BBB48"/>
                </a:solidFill>
              </a:rPr>
              <a:t> exercitation </a:t>
            </a:r>
            <a:r>
              <a:rPr lang="en-US" sz="4000" dirty="0" err="1">
                <a:solidFill>
                  <a:srgbClr val="8BBB48"/>
                </a:solidFill>
              </a:rPr>
              <a:t>ullamco</a:t>
            </a:r>
            <a:r>
              <a:rPr lang="en-US" sz="4000" dirty="0">
                <a:solidFill>
                  <a:srgbClr val="8BBB48"/>
                </a:solidFill>
              </a:rPr>
              <a:t> </a:t>
            </a:r>
            <a:r>
              <a:rPr lang="en-US" sz="4000" dirty="0" err="1">
                <a:solidFill>
                  <a:srgbClr val="8BBB48"/>
                </a:solidFill>
              </a:rPr>
              <a:t>laboris</a:t>
            </a:r>
            <a:r>
              <a:rPr lang="en-US" sz="4000" dirty="0">
                <a:solidFill>
                  <a:srgbClr val="8BBB48"/>
                </a:solidFill>
              </a:rPr>
              <a:t> nisi </a:t>
            </a:r>
            <a:r>
              <a:rPr lang="en-US" sz="4000" dirty="0" err="1">
                <a:solidFill>
                  <a:srgbClr val="8BBB48"/>
                </a:solidFill>
              </a:rPr>
              <a:t>ut</a:t>
            </a:r>
            <a:r>
              <a:rPr lang="en-US" sz="4000" dirty="0">
                <a:solidFill>
                  <a:srgbClr val="8BBB48"/>
                </a:solidFill>
              </a:rPr>
              <a:t> </a:t>
            </a:r>
            <a:r>
              <a:rPr lang="en-US" sz="4000" dirty="0" err="1">
                <a:solidFill>
                  <a:srgbClr val="8BBB48"/>
                </a:solidFill>
              </a:rPr>
              <a:t>aliquip</a:t>
            </a:r>
            <a:r>
              <a:rPr lang="en-US" sz="4000" dirty="0">
                <a:solidFill>
                  <a:srgbClr val="8BBB48"/>
                </a:solidFill>
              </a:rPr>
              <a:t> ex </a:t>
            </a:r>
            <a:r>
              <a:rPr lang="en-US" sz="4000" dirty="0" err="1">
                <a:solidFill>
                  <a:srgbClr val="8BBB48"/>
                </a:solidFill>
              </a:rPr>
              <a:t>ea</a:t>
            </a:r>
            <a:endParaRPr lang="en-US" sz="4000" dirty="0">
              <a:solidFill>
                <a:srgbClr val="8BBB48"/>
              </a:solidFill>
            </a:endParaRPr>
          </a:p>
          <a:p>
            <a:r>
              <a:rPr lang="en-US" sz="3000" dirty="0">
                <a:latin typeface="+mj-lt"/>
              </a:rPr>
              <a:t>Lorem ipsum dolor sit </a:t>
            </a:r>
            <a:r>
              <a:rPr lang="en-US" sz="3000" dirty="0" err="1">
                <a:latin typeface="+mj-lt"/>
              </a:rPr>
              <a:t>amet</a:t>
            </a:r>
            <a:r>
              <a:rPr lang="en-US" sz="3000" dirty="0">
                <a:latin typeface="+mj-lt"/>
              </a:rPr>
              <a:t>, </a:t>
            </a:r>
            <a:r>
              <a:rPr lang="en-US" sz="3000" dirty="0" err="1">
                <a:latin typeface="+mj-lt"/>
              </a:rPr>
              <a:t>consectetur</a:t>
            </a:r>
            <a:r>
              <a:rPr lang="en-US" sz="3000" dirty="0">
                <a:latin typeface="+mj-lt"/>
              </a:rPr>
              <a:t> </a:t>
            </a:r>
            <a:r>
              <a:rPr lang="en-US" sz="3000" dirty="0" err="1">
                <a:latin typeface="+mj-lt"/>
              </a:rPr>
              <a:t>adipiscing</a:t>
            </a:r>
            <a:r>
              <a:rPr lang="en-US" sz="3000" dirty="0">
                <a:latin typeface="+mj-lt"/>
              </a:rPr>
              <a:t> </a:t>
            </a:r>
            <a:r>
              <a:rPr lang="en-US" sz="3000" dirty="0" err="1">
                <a:latin typeface="+mj-lt"/>
              </a:rPr>
              <a:t>elit</a:t>
            </a:r>
            <a:r>
              <a:rPr lang="en-US" sz="3000" dirty="0">
                <a:latin typeface="+mj-lt"/>
              </a:rPr>
              <a:t>, sed do </a:t>
            </a:r>
            <a:r>
              <a:rPr lang="en-US" sz="3000" dirty="0" err="1">
                <a:latin typeface="+mj-lt"/>
              </a:rPr>
              <a:t>eiusmod</a:t>
            </a:r>
            <a:r>
              <a:rPr lang="en-US" sz="3000" dirty="0">
                <a:latin typeface="+mj-lt"/>
              </a:rPr>
              <a:t> </a:t>
            </a:r>
            <a:r>
              <a:rPr lang="en-US" sz="3000" dirty="0" err="1">
                <a:latin typeface="+mj-lt"/>
              </a:rPr>
              <a:t>tempor</a:t>
            </a:r>
            <a:r>
              <a:rPr lang="en-US" sz="3000" dirty="0">
                <a:latin typeface="+mj-lt"/>
              </a:rPr>
              <a:t> </a:t>
            </a:r>
            <a:r>
              <a:rPr lang="en-US" sz="3000" dirty="0" err="1">
                <a:latin typeface="+mj-lt"/>
              </a:rPr>
              <a:t>incididunt</a:t>
            </a:r>
            <a:r>
              <a:rPr lang="en-US" sz="3000" dirty="0">
                <a:latin typeface="+mj-lt"/>
              </a:rPr>
              <a:t> </a:t>
            </a:r>
            <a:r>
              <a:rPr lang="en-US" sz="3000" dirty="0" err="1">
                <a:latin typeface="+mj-lt"/>
              </a:rPr>
              <a:t>ut</a:t>
            </a:r>
            <a:r>
              <a:rPr lang="en-US" sz="3000" dirty="0">
                <a:latin typeface="+mj-lt"/>
              </a:rPr>
              <a:t> labore et dolore magna </a:t>
            </a:r>
            <a:r>
              <a:rPr lang="en-US" sz="3000" dirty="0" err="1">
                <a:latin typeface="+mj-lt"/>
              </a:rPr>
              <a:t>aliqua</a:t>
            </a:r>
            <a:r>
              <a:rPr lang="en-US" sz="3000" dirty="0">
                <a:latin typeface="+mj-lt"/>
              </a:rPr>
              <a:t>. Duis </a:t>
            </a:r>
            <a:r>
              <a:rPr lang="en-US" sz="3000" dirty="0" err="1">
                <a:latin typeface="+mj-lt"/>
              </a:rPr>
              <a:t>aute</a:t>
            </a:r>
            <a:r>
              <a:rPr lang="en-US" sz="3000" dirty="0">
                <a:latin typeface="+mj-lt"/>
              </a:rPr>
              <a:t> </a:t>
            </a:r>
            <a:r>
              <a:rPr lang="en-US" sz="3000" dirty="0" err="1">
                <a:latin typeface="+mj-lt"/>
              </a:rPr>
              <a:t>irure</a:t>
            </a:r>
            <a:r>
              <a:rPr lang="en-US" sz="3000" dirty="0">
                <a:latin typeface="+mj-lt"/>
              </a:rPr>
              <a:t> dolor in </a:t>
            </a:r>
            <a:r>
              <a:rPr lang="en-US" sz="3000" dirty="0" err="1">
                <a:latin typeface="+mj-lt"/>
              </a:rPr>
              <a:t>reprehenderit</a:t>
            </a:r>
            <a:r>
              <a:rPr lang="en-US" sz="3000" dirty="0">
                <a:latin typeface="+mj-lt"/>
              </a:rPr>
              <a:t> in </a:t>
            </a:r>
            <a:r>
              <a:rPr lang="en-US" sz="3000" dirty="0" err="1">
                <a:latin typeface="+mj-lt"/>
              </a:rPr>
              <a:t>voluptate</a:t>
            </a:r>
            <a:r>
              <a:rPr lang="en-US" sz="3000" dirty="0">
                <a:latin typeface="+mj-lt"/>
              </a:rPr>
              <a:t> </a:t>
            </a:r>
            <a:r>
              <a:rPr lang="en-US" sz="3000" dirty="0" err="1">
                <a:latin typeface="+mj-lt"/>
              </a:rPr>
              <a:t>velit</a:t>
            </a:r>
            <a:r>
              <a:rPr lang="en-US" sz="3000" dirty="0">
                <a:latin typeface="+mj-lt"/>
              </a:rPr>
              <a:t> </a:t>
            </a:r>
            <a:r>
              <a:rPr lang="en-US" sz="3000" dirty="0" err="1">
                <a:latin typeface="+mj-lt"/>
              </a:rPr>
              <a:t>esse</a:t>
            </a:r>
            <a:r>
              <a:rPr lang="en-US" sz="3000" dirty="0">
                <a:latin typeface="+mj-lt"/>
              </a:rPr>
              <a:t> </a:t>
            </a:r>
            <a:r>
              <a:rPr lang="en-US" sz="3000" dirty="0" err="1">
                <a:latin typeface="+mj-lt"/>
              </a:rPr>
              <a:t>cillum</a:t>
            </a:r>
            <a:r>
              <a:rPr lang="en-US" sz="3000" dirty="0">
                <a:latin typeface="+mj-lt"/>
              </a:rPr>
              <a:t> dolore </a:t>
            </a:r>
            <a:r>
              <a:rPr lang="en-US" sz="3000" dirty="0" err="1">
                <a:latin typeface="+mj-lt"/>
              </a:rPr>
              <a:t>eu</a:t>
            </a:r>
            <a:r>
              <a:rPr lang="en-US" sz="3000" dirty="0">
                <a:latin typeface="+mj-lt"/>
              </a:rPr>
              <a:t> </a:t>
            </a:r>
            <a:r>
              <a:rPr lang="en-US" sz="3000" dirty="0" err="1">
                <a:latin typeface="+mj-lt"/>
              </a:rPr>
              <a:t>fugiat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laborumt</a:t>
            </a:r>
            <a:r>
              <a:rPr lang="en-US" sz="3000" dirty="0">
                <a:latin typeface="+mj-lt"/>
              </a:rPr>
              <a:t> </a:t>
            </a:r>
            <a:r>
              <a:rPr lang="en-US" sz="3000" dirty="0" err="1">
                <a:latin typeface="+mj-lt"/>
              </a:rPr>
              <a:t>nulla</a:t>
            </a:r>
            <a:r>
              <a:rPr lang="en-US" sz="3000" dirty="0">
                <a:latin typeface="+mj-lt"/>
              </a:rPr>
              <a:t> </a:t>
            </a:r>
            <a:r>
              <a:rPr lang="en-US" sz="3000" dirty="0" err="1">
                <a:latin typeface="+mj-lt"/>
              </a:rPr>
              <a:t>pariatur</a:t>
            </a:r>
            <a:r>
              <a:rPr lang="en-US" sz="3000" dirty="0">
                <a:latin typeface="+mj-lt"/>
              </a:rPr>
              <a:t>. </a:t>
            </a:r>
            <a:r>
              <a:rPr lang="en-US" sz="3000" dirty="0" err="1">
                <a:latin typeface="+mj-lt"/>
              </a:rPr>
              <a:t>Excepteur</a:t>
            </a:r>
            <a:r>
              <a:rPr lang="en-US" sz="3000" dirty="0">
                <a:latin typeface="+mj-lt"/>
              </a:rPr>
              <a:t> </a:t>
            </a:r>
            <a:r>
              <a:rPr lang="en-US" sz="3000" dirty="0" err="1">
                <a:latin typeface="+mj-lt"/>
              </a:rPr>
              <a:t>sint</a:t>
            </a:r>
            <a:r>
              <a:rPr lang="en-US" sz="3000" dirty="0">
                <a:latin typeface="+mj-lt"/>
              </a:rPr>
              <a:t> </a:t>
            </a:r>
            <a:r>
              <a:rPr lang="en-US" sz="3000" dirty="0" err="1">
                <a:latin typeface="+mj-lt"/>
              </a:rPr>
              <a:t>occaecat</a:t>
            </a:r>
            <a:r>
              <a:rPr lang="en-US" sz="3000" dirty="0">
                <a:latin typeface="+mj-lt"/>
              </a:rPr>
              <a:t> </a:t>
            </a:r>
            <a:r>
              <a:rPr lang="en-US" sz="3000" dirty="0" err="1">
                <a:latin typeface="+mj-lt"/>
              </a:rPr>
              <a:t>cupidatat</a:t>
            </a:r>
            <a:r>
              <a:rPr lang="en-US" sz="3000" dirty="0">
                <a:latin typeface="+mj-lt"/>
              </a:rPr>
              <a:t> non </a:t>
            </a:r>
            <a:r>
              <a:rPr lang="en-US" sz="3000" dirty="0" err="1">
                <a:latin typeface="+mj-lt"/>
              </a:rPr>
              <a:t>proident</a:t>
            </a:r>
            <a:r>
              <a:rPr lang="en-US" sz="3000" dirty="0">
                <a:latin typeface="+mj-lt"/>
              </a:rPr>
              <a:t>, sunt in culpa qui </a:t>
            </a:r>
            <a:r>
              <a:rPr lang="en-US" sz="3000" dirty="0" err="1">
                <a:latin typeface="+mj-lt"/>
              </a:rPr>
              <a:t>officia</a:t>
            </a:r>
            <a:r>
              <a:rPr lang="en-US" sz="3000" dirty="0">
                <a:latin typeface="+mj-lt"/>
              </a:rPr>
              <a:t> </a:t>
            </a:r>
            <a:r>
              <a:rPr lang="en-US" sz="3000" dirty="0" err="1">
                <a:latin typeface="+mj-lt"/>
              </a:rPr>
              <a:t>deserunt</a:t>
            </a:r>
            <a:r>
              <a:rPr lang="en-US" sz="3000" dirty="0">
                <a:latin typeface="+mj-lt"/>
              </a:rPr>
              <a:t> </a:t>
            </a:r>
            <a:r>
              <a:rPr lang="en-US" sz="3000" dirty="0" err="1">
                <a:latin typeface="+mj-lt"/>
              </a:rPr>
              <a:t>mollit</a:t>
            </a:r>
            <a:r>
              <a:rPr lang="en-US" sz="3000" dirty="0">
                <a:latin typeface="+mj-lt"/>
              </a:rPr>
              <a:t> </a:t>
            </a:r>
            <a:r>
              <a:rPr lang="en-US" sz="3000" dirty="0" err="1">
                <a:latin typeface="+mj-lt"/>
              </a:rPr>
              <a:t>anim</a:t>
            </a:r>
            <a:r>
              <a:rPr lang="en-US" sz="3000" dirty="0">
                <a:latin typeface="+mj-lt"/>
              </a:rPr>
              <a:t> id </a:t>
            </a:r>
            <a:r>
              <a:rPr lang="en-US" sz="3000" dirty="0" err="1">
                <a:latin typeface="+mj-lt"/>
              </a:rPr>
              <a:t>est</a:t>
            </a:r>
            <a:r>
              <a:rPr lang="en-US" sz="3000" dirty="0">
                <a:latin typeface="+mj-lt"/>
              </a:rPr>
              <a:t> </a:t>
            </a:r>
            <a:r>
              <a:rPr lang="en-US" sz="3000" dirty="0" err="1">
                <a:latin typeface="+mj-lt"/>
              </a:rPr>
              <a:t>laborum</a:t>
            </a:r>
            <a:endParaRPr lang="en-US" sz="3000" dirty="0">
              <a:latin typeface="+mj-lt"/>
            </a:endParaRPr>
          </a:p>
        </p:txBody>
      </p:sp>
      <p:pic>
        <p:nvPicPr>
          <p:cNvPr id="5" name="Picture 1">
            <a:extLst>
              <a:ext uri="{FF2B5EF4-FFF2-40B4-BE49-F238E27FC236}">
                <a16:creationId xmlns:a16="http://schemas.microsoft.com/office/drawing/2014/main" id="{E2F514F4-563F-E762-10F3-85DA49F0A91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34065" y="421374"/>
            <a:ext cx="5595126" cy="3952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482397"/>
      </p:ext>
    </p:extLst>
  </p:cSld>
  <p:clrMapOvr>
    <a:masterClrMapping/>
  </p:clrMapOvr>
</p:sld>
</file>

<file path=ppt/theme/theme1.xml><?xml version="1.0" encoding="utf-8"?>
<a:theme xmlns:a="http://schemas.openxmlformats.org/drawingml/2006/main" name="SCK CEN">
  <a:themeElements>
    <a:clrScheme name="SCK•CEN 2020">
      <a:dk1>
        <a:sysClr val="windowText" lastClr="000000"/>
      </a:dk1>
      <a:lt1>
        <a:sysClr val="window" lastClr="FFFFFF"/>
      </a:lt1>
      <a:dk2>
        <a:srgbClr val="515151"/>
      </a:dk2>
      <a:lt2>
        <a:srgbClr val="E7E6E6"/>
      </a:lt2>
      <a:accent1>
        <a:srgbClr val="562873"/>
      </a:accent1>
      <a:accent2>
        <a:srgbClr val="984A9C"/>
      </a:accent2>
      <a:accent3>
        <a:srgbClr val="8ED8F8"/>
      </a:accent3>
      <a:accent4>
        <a:srgbClr val="034694"/>
      </a:accent4>
      <a:accent5>
        <a:srgbClr val="CACCD0"/>
      </a:accent5>
      <a:accent6>
        <a:srgbClr val="DFE0E2"/>
      </a:accent6>
      <a:hlink>
        <a:srgbClr val="BC58AE"/>
      </a:hlink>
      <a:folHlink>
        <a:srgbClr val="501D53"/>
      </a:folHlink>
    </a:clrScheme>
    <a:fontScheme name="sckce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K CEN" id="{E3FA4328-1AB7-41AA-B4F5-393BDA7EA1B9}" vid="{EC521B9D-3E29-4713-AE4D-15E6F0E74BF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SCK CEN</Template>
  <TotalTime>3848</TotalTime>
  <Words>833</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Segoe UI</vt:lpstr>
      <vt:lpstr>SCK CEN</vt:lpstr>
      <vt:lpstr>PowerPoint Presentation</vt:lpstr>
    </vt:vector>
  </TitlesOfParts>
  <Company>SCK CEN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Petrović Đorđe</cp:lastModifiedBy>
  <cp:revision>89</cp:revision>
  <cp:lastPrinted>2019-10-07T09:39:21Z</cp:lastPrinted>
  <dcterms:created xsi:type="dcterms:W3CDTF">2019-09-16T09:22:33Z</dcterms:created>
  <dcterms:modified xsi:type="dcterms:W3CDTF">2024-06-16T10:38:27Z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exandriaPath">
    <vt:lpwstr/>
  </property>
  <property fmtid="{D5CDD505-2E9C-101B-9397-08002B2CF9AE}" pid="3" name="ID">
    <vt:lpwstr>37222190</vt:lpwstr>
  </property>
  <property fmtid="{D5CDD505-2E9C-101B-9397-08002B2CF9AE}" pid="4" name="Name">
    <vt:lpwstr>Poster template Portrait A0 - SCK CEN 2020.pptx</vt:lpwstr>
  </property>
  <property fmtid="{D5CDD505-2E9C-101B-9397-08002B2CF9AE}" pid="5" name="SuppMarkings">
    <vt:lpwstr> </vt:lpwstr>
  </property>
  <property fmtid="{D5CDD505-2E9C-101B-9397-08002B2CF9AE}" pid="6" name="Security Clearance">
    <vt:lpwstr> </vt:lpwstr>
  </property>
  <property fmtid="{D5CDD505-2E9C-101B-9397-08002B2CF9AE}" pid="7" name="HyperLink">
    <vt:lpwstr>https://ecm.sckcen.be/OTCS/llisapi.dll/open/37222190</vt:lpwstr>
  </property>
  <property fmtid="{D5CDD505-2E9C-101B-9397-08002B2CF9AE}" pid="8" name="Common Attributes_Reference Number">
    <vt:lpwstr>SCK CEN/37222190/1</vt:lpwstr>
  </property>
  <property fmtid="{D5CDD505-2E9C-101B-9397-08002B2CF9AE}" pid="9" name="Common Attributes_Short Reference">
    <vt:lpwstr>SCK CEN/37222190</vt:lpwstr>
  </property>
  <property fmtid="{D5CDD505-2E9C-101B-9397-08002B2CF9AE}" pid="10" name="Common Attributes_Alternative Reference">
    <vt:lpwstr> </vt:lpwstr>
  </property>
  <property fmtid="{D5CDD505-2E9C-101B-9397-08002B2CF9AE}" pid="11" name="Common Attributes_Document Type">
    <vt:lpwstr>Presentation</vt:lpwstr>
  </property>
  <property fmtid="{D5CDD505-2E9C-101B-9397-08002B2CF9AE}" pid="12" name="Common Attributes_Author_Author Name">
    <vt:lpwstr>Griet Vanderperren</vt:lpwstr>
  </property>
  <property fmtid="{D5CDD505-2E9C-101B-9397-08002B2CF9AE}" pid="13" name="Common Attributes_Author_Author Affiliation">
    <vt:lpwstr>SCK CEN</vt:lpwstr>
  </property>
  <property fmtid="{D5CDD505-2E9C-101B-9397-08002B2CF9AE}" pid="14" name="Common Attributes_Information Security Classification">
    <vt:lpwstr>Restricted</vt:lpwstr>
  </property>
  <property fmtid="{D5CDD505-2E9C-101B-9397-08002B2CF9AE}" pid="15" name="Common Attributes_ISC Motivation">
    <vt:lpwstr>ISC was automatically assigned.</vt:lpwstr>
  </property>
  <property fmtid="{D5CDD505-2E9C-101B-9397-08002B2CF9AE}" pid="16" name="Event Attributes_Event_Event Type">
    <vt:lpwstr> </vt:lpwstr>
  </property>
  <property fmtid="{D5CDD505-2E9C-101B-9397-08002B2CF9AE}" pid="17" name="Event Attributes_Event_Event Name">
    <vt:lpwstr> </vt:lpwstr>
  </property>
  <property fmtid="{D5CDD505-2E9C-101B-9397-08002B2CF9AE}" pid="18" name="Event Attributes_Event_Event Start Date">
    <vt:filetime>1899-12-29T23:00:00Z</vt:filetime>
  </property>
  <property fmtid="{D5CDD505-2E9C-101B-9397-08002B2CF9AE}" pid="19" name="Event Attributes_Event_Event End Date">
    <vt:filetime>1899-12-29T23:00:00Z</vt:filetime>
  </property>
  <property fmtid="{D5CDD505-2E9C-101B-9397-08002B2CF9AE}" pid="20" name="Event Attributes_Event_Event Location">
    <vt:lpwstr> </vt:lpwstr>
  </property>
</Properties>
</file>